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8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9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0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9" r:id="rId4"/>
    <p:sldId id="258" r:id="rId5"/>
    <p:sldId id="260" r:id="rId6"/>
    <p:sldId id="268" r:id="rId7"/>
    <p:sldId id="261" r:id="rId8"/>
    <p:sldId id="262" r:id="rId9"/>
    <p:sldId id="266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8C7953-9387-4322-8843-0AD1B304DC5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C44FD8EA-B777-4F9C-A6F2-B34CE1730598}">
      <dgm:prSet phldrT="[Text]"/>
      <dgm:spPr/>
      <dgm:t>
        <a:bodyPr/>
        <a:lstStyle/>
        <a:p>
          <a:r>
            <a:rPr lang="fi-FI" b="1" dirty="0" smtClean="0"/>
            <a:t>Asiakaspalvelu, markkinointi ja myynti</a:t>
          </a:r>
          <a:endParaRPr lang="fi-FI" b="1" dirty="0"/>
        </a:p>
      </dgm:t>
    </dgm:pt>
    <dgm:pt modelId="{966A3D82-AD12-47DB-B9DC-5E550FFAB902}" type="parTrans" cxnId="{A532E2B7-0269-49FF-ABD0-5DB13CDAC622}">
      <dgm:prSet/>
      <dgm:spPr/>
      <dgm:t>
        <a:bodyPr/>
        <a:lstStyle/>
        <a:p>
          <a:endParaRPr lang="fi-FI"/>
        </a:p>
      </dgm:t>
    </dgm:pt>
    <dgm:pt modelId="{76D30095-654A-409A-8F03-8BD28FF058C5}" type="sibTrans" cxnId="{A532E2B7-0269-49FF-ABD0-5DB13CDAC622}">
      <dgm:prSet/>
      <dgm:spPr/>
      <dgm:t>
        <a:bodyPr/>
        <a:lstStyle/>
        <a:p>
          <a:endParaRPr lang="fi-FI"/>
        </a:p>
      </dgm:t>
    </dgm:pt>
    <dgm:pt modelId="{64A1CFC2-D800-486B-B994-F2D7E2DFC669}">
      <dgm:prSet phldrT="[Text]"/>
      <dgm:spPr/>
      <dgm:t>
        <a:bodyPr/>
        <a:lstStyle/>
        <a:p>
          <a:r>
            <a:rPr lang="fi-FI" dirty="0" smtClean="0"/>
            <a:t>Henkilöstöresurssien kehittäminen ja johtaminen</a:t>
          </a:r>
          <a:endParaRPr lang="fi-FI" dirty="0"/>
        </a:p>
      </dgm:t>
    </dgm:pt>
    <dgm:pt modelId="{77CF2CED-3509-4F3D-B07C-D6B03B6D6006}" type="parTrans" cxnId="{57D75D9E-323D-4C41-BAC8-EF7E99434E71}">
      <dgm:prSet/>
      <dgm:spPr/>
      <dgm:t>
        <a:bodyPr/>
        <a:lstStyle/>
        <a:p>
          <a:endParaRPr lang="fi-FI"/>
        </a:p>
      </dgm:t>
    </dgm:pt>
    <dgm:pt modelId="{1692B71A-E0DC-4191-95FD-C0140E7468C9}" type="sibTrans" cxnId="{57D75D9E-323D-4C41-BAC8-EF7E99434E71}">
      <dgm:prSet/>
      <dgm:spPr/>
      <dgm:t>
        <a:bodyPr/>
        <a:lstStyle/>
        <a:p>
          <a:endParaRPr lang="fi-FI"/>
        </a:p>
      </dgm:t>
    </dgm:pt>
    <dgm:pt modelId="{5E15D3C1-448E-40D9-A3D7-76228FDF67B0}">
      <dgm:prSet phldrT="[Text]"/>
      <dgm:spPr/>
      <dgm:t>
        <a:bodyPr/>
        <a:lstStyle/>
        <a:p>
          <a:r>
            <a:rPr lang="fi-FI" dirty="0" smtClean="0"/>
            <a:t>Viestintä ja markkinointi</a:t>
          </a:r>
          <a:endParaRPr lang="fi-FI" dirty="0"/>
        </a:p>
      </dgm:t>
    </dgm:pt>
    <dgm:pt modelId="{29280825-5D74-47C5-B74B-BB57797B26A6}" type="parTrans" cxnId="{6A1F5AF5-CAC9-4BDA-ABEA-59B5BF875EA5}">
      <dgm:prSet/>
      <dgm:spPr/>
      <dgm:t>
        <a:bodyPr/>
        <a:lstStyle/>
        <a:p>
          <a:endParaRPr lang="fi-FI"/>
        </a:p>
      </dgm:t>
    </dgm:pt>
    <dgm:pt modelId="{AB9121D1-3E0A-4CA3-8A08-F3C99A95AD62}" type="sibTrans" cxnId="{6A1F5AF5-CAC9-4BDA-ABEA-59B5BF875EA5}">
      <dgm:prSet/>
      <dgm:spPr/>
      <dgm:t>
        <a:bodyPr/>
        <a:lstStyle/>
        <a:p>
          <a:endParaRPr lang="fi-FI"/>
        </a:p>
      </dgm:t>
    </dgm:pt>
    <dgm:pt modelId="{EC461E7C-33CE-4D45-A501-E93D42E9A10E}">
      <dgm:prSet phldrT="[Text]"/>
      <dgm:spPr/>
      <dgm:t>
        <a:bodyPr/>
        <a:lstStyle/>
        <a:p>
          <a:r>
            <a:rPr lang="fi-FI" dirty="0" smtClean="0"/>
            <a:t>Kehittämis- ja laatutyö,  hankkeet</a:t>
          </a:r>
          <a:endParaRPr lang="fi-FI" dirty="0"/>
        </a:p>
      </dgm:t>
    </dgm:pt>
    <dgm:pt modelId="{19D6DC3F-5A72-4F51-9E45-2D8C93AD5098}" type="parTrans" cxnId="{F2410EA4-173C-41CF-9207-CCF46AEA9F7F}">
      <dgm:prSet/>
      <dgm:spPr/>
      <dgm:t>
        <a:bodyPr/>
        <a:lstStyle/>
        <a:p>
          <a:endParaRPr lang="fi-FI"/>
        </a:p>
      </dgm:t>
    </dgm:pt>
    <dgm:pt modelId="{30E0CCCD-93A6-4DF3-BDCD-B2811661F1A8}" type="sibTrans" cxnId="{F2410EA4-173C-41CF-9207-CCF46AEA9F7F}">
      <dgm:prSet/>
      <dgm:spPr/>
      <dgm:t>
        <a:bodyPr/>
        <a:lstStyle/>
        <a:p>
          <a:endParaRPr lang="fi-FI"/>
        </a:p>
      </dgm:t>
    </dgm:pt>
    <dgm:pt modelId="{D316D634-8031-4DBB-83FA-5BE96E1D9ED6}">
      <dgm:prSet phldrT="[Text]"/>
      <dgm:spPr>
        <a:noFill/>
        <a:ln>
          <a:solidFill>
            <a:schemeClr val="tx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fi-FI" b="0" dirty="0" smtClean="0"/>
            <a:t>V &amp; M strateginen suunnittelu</a:t>
          </a:r>
          <a:endParaRPr lang="fi-FI" dirty="0"/>
        </a:p>
      </dgm:t>
    </dgm:pt>
    <dgm:pt modelId="{3D59A689-251F-4A10-A5C2-DB8E5158ED1D}" type="parTrans" cxnId="{A520CB43-1820-4DD0-A544-19B67FECEDE7}">
      <dgm:prSet/>
      <dgm:spPr/>
      <dgm:t>
        <a:bodyPr/>
        <a:lstStyle/>
        <a:p>
          <a:endParaRPr lang="fi-FI"/>
        </a:p>
      </dgm:t>
    </dgm:pt>
    <dgm:pt modelId="{DA35C7DB-9E8F-4908-B57A-C89360F45011}" type="sibTrans" cxnId="{A520CB43-1820-4DD0-A544-19B67FECEDE7}">
      <dgm:prSet/>
      <dgm:spPr/>
      <dgm:t>
        <a:bodyPr/>
        <a:lstStyle/>
        <a:p>
          <a:endParaRPr lang="fi-FI"/>
        </a:p>
      </dgm:t>
    </dgm:pt>
    <dgm:pt modelId="{E1D0085A-DCB0-42C5-952B-BC9D4F800D35}">
      <dgm:prSet phldrT="[Text]"/>
      <dgm:spPr>
        <a:noFill/>
        <a:ln>
          <a:solidFill>
            <a:schemeClr val="tx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fi-FI" dirty="0" smtClean="0"/>
            <a:t>V</a:t>
          </a:r>
          <a:r>
            <a:rPr lang="fi-FI" b="0" dirty="0" smtClean="0"/>
            <a:t> &amp; M </a:t>
          </a:r>
          <a:r>
            <a:rPr lang="fi-FI" dirty="0" smtClean="0"/>
            <a:t>vuosisuunnittelu</a:t>
          </a:r>
          <a:endParaRPr lang="fi-FI" dirty="0"/>
        </a:p>
      </dgm:t>
    </dgm:pt>
    <dgm:pt modelId="{1E89F7CA-5898-4CC6-B210-AED1D4B7FF4B}" type="parTrans" cxnId="{48EB1C0D-633A-4589-99EB-232E3D6586A7}">
      <dgm:prSet/>
      <dgm:spPr/>
      <dgm:t>
        <a:bodyPr/>
        <a:lstStyle/>
        <a:p>
          <a:endParaRPr lang="fi-FI"/>
        </a:p>
      </dgm:t>
    </dgm:pt>
    <dgm:pt modelId="{E3EE7858-06A2-4F27-817A-09E1368B86F2}" type="sibTrans" cxnId="{48EB1C0D-633A-4589-99EB-232E3D6586A7}">
      <dgm:prSet/>
      <dgm:spPr/>
      <dgm:t>
        <a:bodyPr/>
        <a:lstStyle/>
        <a:p>
          <a:endParaRPr lang="fi-FI"/>
        </a:p>
      </dgm:t>
    </dgm:pt>
    <dgm:pt modelId="{75B048A3-F9E3-4395-86BE-75BDC6A7549A}">
      <dgm:prSet phldrT="[Text]"/>
      <dgm:spPr>
        <a:noFill/>
        <a:ln>
          <a:solidFill>
            <a:schemeClr val="tx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fi-FI" dirty="0" smtClean="0"/>
            <a:t>Viestintä ja markkinointi</a:t>
          </a:r>
          <a:endParaRPr lang="fi-FI" dirty="0"/>
        </a:p>
      </dgm:t>
    </dgm:pt>
    <dgm:pt modelId="{99401350-E5A0-4441-A631-19C81D4ACB1E}" type="parTrans" cxnId="{F59F89FF-2ABA-405B-846D-E8E318952ABD}">
      <dgm:prSet/>
      <dgm:spPr/>
      <dgm:t>
        <a:bodyPr/>
        <a:lstStyle/>
        <a:p>
          <a:endParaRPr lang="fi-FI"/>
        </a:p>
      </dgm:t>
    </dgm:pt>
    <dgm:pt modelId="{EDCE302F-F6E0-44FE-A7D9-381F6709E354}" type="sibTrans" cxnId="{F59F89FF-2ABA-405B-846D-E8E318952ABD}">
      <dgm:prSet/>
      <dgm:spPr/>
      <dgm:t>
        <a:bodyPr/>
        <a:lstStyle/>
        <a:p>
          <a:endParaRPr lang="fi-FI"/>
        </a:p>
      </dgm:t>
    </dgm:pt>
    <dgm:pt modelId="{61F017AD-1F33-476B-B2F0-F9249DC04E62}">
      <dgm:prSet phldrT="[Text]"/>
      <dgm:spPr>
        <a:noFill/>
        <a:ln>
          <a:solidFill>
            <a:schemeClr val="tx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fi-FI" dirty="0" smtClean="0"/>
            <a:t>V</a:t>
          </a:r>
          <a:r>
            <a:rPr lang="fi-FI" b="0" dirty="0" smtClean="0"/>
            <a:t> &amp; M</a:t>
          </a:r>
          <a:r>
            <a:rPr lang="fi-FI" dirty="0" smtClean="0"/>
            <a:t> seuranta</a:t>
          </a:r>
          <a:endParaRPr lang="fi-FI" dirty="0"/>
        </a:p>
      </dgm:t>
    </dgm:pt>
    <dgm:pt modelId="{C2F632B3-602D-4268-85E4-77BB51EF60E0}" type="parTrans" cxnId="{6875C991-D6BC-4AF7-BBFD-5297AC1303A3}">
      <dgm:prSet/>
      <dgm:spPr/>
      <dgm:t>
        <a:bodyPr/>
        <a:lstStyle/>
        <a:p>
          <a:endParaRPr lang="fi-FI"/>
        </a:p>
      </dgm:t>
    </dgm:pt>
    <dgm:pt modelId="{E9E3E1DE-6C60-4575-BA65-3AF53A0ABE15}" type="sibTrans" cxnId="{6875C991-D6BC-4AF7-BBFD-5297AC1303A3}">
      <dgm:prSet/>
      <dgm:spPr/>
      <dgm:t>
        <a:bodyPr/>
        <a:lstStyle/>
        <a:p>
          <a:endParaRPr lang="fi-FI"/>
        </a:p>
      </dgm:t>
    </dgm:pt>
    <dgm:pt modelId="{7B41FDCC-6484-4B8F-B487-86E30EBC5EC7}">
      <dgm:prSet phldrT="[Text]"/>
      <dgm:spPr>
        <a:noFill/>
        <a:ln>
          <a:solidFill>
            <a:schemeClr val="tx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fi-FI" dirty="0" smtClean="0"/>
            <a:t>V</a:t>
          </a:r>
          <a:r>
            <a:rPr lang="fi-FI" b="0" dirty="0" smtClean="0"/>
            <a:t> &amp; M </a:t>
          </a:r>
          <a:r>
            <a:rPr lang="fi-FI" dirty="0" smtClean="0"/>
            <a:t>kehittäminen</a:t>
          </a:r>
          <a:endParaRPr lang="fi-FI" dirty="0"/>
        </a:p>
      </dgm:t>
    </dgm:pt>
    <dgm:pt modelId="{988F1115-1087-4E9A-8248-E241C2C7352B}" type="parTrans" cxnId="{7CC32F28-0DDD-4302-907B-816D326BE67A}">
      <dgm:prSet/>
      <dgm:spPr/>
      <dgm:t>
        <a:bodyPr/>
        <a:lstStyle/>
        <a:p>
          <a:endParaRPr lang="fi-FI"/>
        </a:p>
      </dgm:t>
    </dgm:pt>
    <dgm:pt modelId="{FDAB2B29-F48C-4FC1-B620-9580DD656E1C}" type="sibTrans" cxnId="{7CC32F28-0DDD-4302-907B-816D326BE67A}">
      <dgm:prSet/>
      <dgm:spPr/>
      <dgm:t>
        <a:bodyPr/>
        <a:lstStyle/>
        <a:p>
          <a:endParaRPr lang="fi-FI"/>
        </a:p>
      </dgm:t>
    </dgm:pt>
    <dgm:pt modelId="{D81046C7-B1C4-4B64-81B0-041272B8AD54}">
      <dgm:prSet phldrT="[Text]"/>
      <dgm:spPr>
        <a:solidFill>
          <a:schemeClr val="tx2">
            <a:lumMod val="40000"/>
            <a:lumOff val="60000"/>
          </a:schemeClr>
        </a:solidFill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b="1" dirty="0" smtClean="0"/>
            <a:t>Tuotteiden ja palveluiden kehittäminen</a:t>
          </a:r>
          <a:endParaRPr lang="fi-FI" b="1" dirty="0"/>
        </a:p>
      </dgm:t>
    </dgm:pt>
    <dgm:pt modelId="{8AED3955-45EA-423E-B5A7-6B83036D2461}" type="parTrans" cxnId="{8E75C6E9-677B-4949-A392-F4A9919F1D14}">
      <dgm:prSet/>
      <dgm:spPr/>
      <dgm:t>
        <a:bodyPr/>
        <a:lstStyle/>
        <a:p>
          <a:endParaRPr lang="fi-FI"/>
        </a:p>
      </dgm:t>
    </dgm:pt>
    <dgm:pt modelId="{17F52C39-176E-4385-B4AA-7FEB13BF2FA9}" type="sibTrans" cxnId="{8E75C6E9-677B-4949-A392-F4A9919F1D14}">
      <dgm:prSet/>
      <dgm:spPr/>
      <dgm:t>
        <a:bodyPr/>
        <a:lstStyle/>
        <a:p>
          <a:endParaRPr lang="fi-FI"/>
        </a:p>
      </dgm:t>
    </dgm:pt>
    <dgm:pt modelId="{408B7A4A-0769-46F0-8D80-CDD0BCB23A72}">
      <dgm:prSet phldrT="[Text]"/>
      <dgm:spPr>
        <a:solidFill>
          <a:schemeClr val="tx2">
            <a:lumMod val="40000"/>
            <a:lumOff val="60000"/>
          </a:schemeClr>
        </a:solidFill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b="1" dirty="0" smtClean="0"/>
            <a:t> Markkinointi ja myynti</a:t>
          </a:r>
          <a:endParaRPr lang="fi-FI" b="1" dirty="0"/>
        </a:p>
      </dgm:t>
    </dgm:pt>
    <dgm:pt modelId="{F70D8EA2-51B2-4E8A-B67D-52D9AA490DBD}" type="parTrans" cxnId="{DC6B1613-6DEC-4B4B-AAC5-99E34562FD29}">
      <dgm:prSet/>
      <dgm:spPr/>
      <dgm:t>
        <a:bodyPr/>
        <a:lstStyle/>
        <a:p>
          <a:endParaRPr lang="fi-FI"/>
        </a:p>
      </dgm:t>
    </dgm:pt>
    <dgm:pt modelId="{1C4B82E3-E00E-44BF-A7C9-9E40C84A354D}" type="sibTrans" cxnId="{DC6B1613-6DEC-4B4B-AAC5-99E34562FD29}">
      <dgm:prSet/>
      <dgm:spPr/>
      <dgm:t>
        <a:bodyPr/>
        <a:lstStyle/>
        <a:p>
          <a:endParaRPr lang="fi-FI"/>
        </a:p>
      </dgm:t>
    </dgm:pt>
    <dgm:pt modelId="{A81EAEA1-E762-443C-AF44-7969DA48BFB3}">
      <dgm:prSet phldrT="[Text]"/>
      <dgm:spPr>
        <a:solidFill>
          <a:schemeClr val="tx2">
            <a:lumMod val="40000"/>
            <a:lumOff val="60000"/>
          </a:schemeClr>
        </a:solidFill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b="1" dirty="0" smtClean="0"/>
            <a:t>Asiakkaiden palveleminen ja laskuttaminen</a:t>
          </a:r>
          <a:endParaRPr lang="fi-FI" b="1" dirty="0"/>
        </a:p>
      </dgm:t>
    </dgm:pt>
    <dgm:pt modelId="{BA4E070E-821E-4C86-81FD-5A23E056D76C}" type="parTrans" cxnId="{F240DD22-27F6-4FF7-B7B9-6F211D929140}">
      <dgm:prSet/>
      <dgm:spPr/>
      <dgm:t>
        <a:bodyPr/>
        <a:lstStyle/>
        <a:p>
          <a:endParaRPr lang="fi-FI"/>
        </a:p>
      </dgm:t>
    </dgm:pt>
    <dgm:pt modelId="{DB4278D4-C9DD-4714-83AE-D5FB416B42C3}" type="sibTrans" cxnId="{F240DD22-27F6-4FF7-B7B9-6F211D929140}">
      <dgm:prSet/>
      <dgm:spPr/>
      <dgm:t>
        <a:bodyPr/>
        <a:lstStyle/>
        <a:p>
          <a:endParaRPr lang="fi-FI"/>
        </a:p>
      </dgm:t>
    </dgm:pt>
    <dgm:pt modelId="{948917AD-1329-4AB0-8102-196ECB7A01F9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K &amp; L &amp; H suunnittelu</a:t>
          </a:r>
          <a:endParaRPr lang="fi-FI" dirty="0"/>
        </a:p>
      </dgm:t>
    </dgm:pt>
    <dgm:pt modelId="{74DE03BB-A2C4-4922-B36B-983C4DCCFE7E}" type="parTrans" cxnId="{12DD9A94-3C52-4C6A-B4D3-E8523CF8A6EA}">
      <dgm:prSet/>
      <dgm:spPr/>
      <dgm:t>
        <a:bodyPr/>
        <a:lstStyle/>
        <a:p>
          <a:endParaRPr lang="fi-FI"/>
        </a:p>
      </dgm:t>
    </dgm:pt>
    <dgm:pt modelId="{E7F1D304-FBE8-417D-A282-D8CC8BE60EE4}" type="sibTrans" cxnId="{12DD9A94-3C52-4C6A-B4D3-E8523CF8A6EA}">
      <dgm:prSet/>
      <dgm:spPr/>
      <dgm:t>
        <a:bodyPr/>
        <a:lstStyle/>
        <a:p>
          <a:endParaRPr lang="fi-FI"/>
        </a:p>
      </dgm:t>
    </dgm:pt>
    <dgm:pt modelId="{23E6D6C0-5881-4C4D-BD31-46D7955A2373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Kehittämistoiminta (ml. Hankkeet)</a:t>
          </a:r>
          <a:endParaRPr lang="fi-FI" dirty="0"/>
        </a:p>
      </dgm:t>
    </dgm:pt>
    <dgm:pt modelId="{1B0A937D-762B-414A-A85F-FE1E3F9624FD}" type="parTrans" cxnId="{FAFCA527-E5F3-4E67-8974-9055BC263D49}">
      <dgm:prSet/>
      <dgm:spPr/>
      <dgm:t>
        <a:bodyPr/>
        <a:lstStyle/>
        <a:p>
          <a:endParaRPr lang="fi-FI"/>
        </a:p>
      </dgm:t>
    </dgm:pt>
    <dgm:pt modelId="{D0E99597-BFD3-42BF-B2BA-DBCC338D0308}" type="sibTrans" cxnId="{FAFCA527-E5F3-4E67-8974-9055BC263D49}">
      <dgm:prSet/>
      <dgm:spPr/>
      <dgm:t>
        <a:bodyPr/>
        <a:lstStyle/>
        <a:p>
          <a:endParaRPr lang="fi-FI"/>
        </a:p>
      </dgm:t>
    </dgm:pt>
    <dgm:pt modelId="{B2C1F175-0332-47A7-86C4-0058DE269A45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K &amp; L &amp; H Seuranta</a:t>
          </a:r>
          <a:endParaRPr lang="fi-FI" dirty="0"/>
        </a:p>
      </dgm:t>
    </dgm:pt>
    <dgm:pt modelId="{1AD1EF4B-2DDE-4C9D-9B08-54837F9CD68F}" type="parTrans" cxnId="{FB2AE5B3-0F37-446D-A645-569DFF376187}">
      <dgm:prSet/>
      <dgm:spPr/>
      <dgm:t>
        <a:bodyPr/>
        <a:lstStyle/>
        <a:p>
          <a:endParaRPr lang="fi-FI"/>
        </a:p>
      </dgm:t>
    </dgm:pt>
    <dgm:pt modelId="{178B7D82-F761-4D77-A2F3-8899A13B7EEB}" type="sibTrans" cxnId="{FB2AE5B3-0F37-446D-A645-569DFF376187}">
      <dgm:prSet/>
      <dgm:spPr/>
      <dgm:t>
        <a:bodyPr/>
        <a:lstStyle/>
        <a:p>
          <a:endParaRPr lang="fi-FI"/>
        </a:p>
      </dgm:t>
    </dgm:pt>
    <dgm:pt modelId="{DE1080C5-6777-47AC-A2C6-55D30359C77E}">
      <dgm:prSet phldrT="[Text]"/>
      <dgm:spPr>
        <a:solidFill>
          <a:schemeClr val="tx2">
            <a:lumMod val="40000"/>
            <a:lumOff val="60000"/>
            <a:alpha val="90000"/>
          </a:schemeClr>
        </a:solidFill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b="1" dirty="0" smtClean="0"/>
            <a:t>Asiakastarpeiden määrittäminen</a:t>
          </a:r>
          <a:endParaRPr lang="fi-FI" b="1" dirty="0"/>
        </a:p>
      </dgm:t>
    </dgm:pt>
    <dgm:pt modelId="{DDDC9528-4B1F-43B2-ACBF-B5A7E888685B}" type="parTrans" cxnId="{B1862A74-C57D-41FA-8A70-A32174DF5648}">
      <dgm:prSet/>
      <dgm:spPr/>
      <dgm:t>
        <a:bodyPr/>
        <a:lstStyle/>
        <a:p>
          <a:endParaRPr lang="fi-FI"/>
        </a:p>
      </dgm:t>
    </dgm:pt>
    <dgm:pt modelId="{87F11BF9-0A80-4502-81FA-43BDA0367140}" type="sibTrans" cxnId="{B1862A74-C57D-41FA-8A70-A32174DF5648}">
      <dgm:prSet/>
      <dgm:spPr/>
      <dgm:t>
        <a:bodyPr/>
        <a:lstStyle/>
        <a:p>
          <a:endParaRPr lang="fi-FI"/>
        </a:p>
      </dgm:t>
    </dgm:pt>
    <dgm:pt modelId="{D5F26F90-E98A-41E7-9308-D1C697829108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K &amp; L &amp; H Tulosten juurruttaminen</a:t>
          </a:r>
          <a:endParaRPr lang="fi-FI" dirty="0"/>
        </a:p>
      </dgm:t>
    </dgm:pt>
    <dgm:pt modelId="{545A34FE-8C4E-42C3-A3E0-65103DE74255}" type="parTrans" cxnId="{B53ED368-82A5-4141-B55F-968B3D952947}">
      <dgm:prSet/>
      <dgm:spPr/>
      <dgm:t>
        <a:bodyPr/>
        <a:lstStyle/>
        <a:p>
          <a:endParaRPr lang="fi-FI"/>
        </a:p>
      </dgm:t>
    </dgm:pt>
    <dgm:pt modelId="{389E2C0C-C0EF-4BD7-929B-3A4E0BF70D03}" type="sibTrans" cxnId="{B53ED368-82A5-4141-B55F-968B3D952947}">
      <dgm:prSet/>
      <dgm:spPr/>
      <dgm:t>
        <a:bodyPr/>
        <a:lstStyle/>
        <a:p>
          <a:endParaRPr lang="fi-FI"/>
        </a:p>
      </dgm:t>
    </dgm:pt>
    <dgm:pt modelId="{61C4436D-B5C3-41D5-8067-BCC44B1B0026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K &amp; L järjestelmän parantaminen, </a:t>
          </a:r>
          <a:r>
            <a:rPr lang="fi-FI" dirty="0" err="1" smtClean="0"/>
            <a:t>auditoinnit</a:t>
          </a:r>
          <a:endParaRPr lang="fi-FI" dirty="0"/>
        </a:p>
      </dgm:t>
    </dgm:pt>
    <dgm:pt modelId="{CB82582B-D993-4D7D-959C-BCFB01D773E2}" type="parTrans" cxnId="{328FAEA3-3CA8-459A-8DC7-6C60711BB158}">
      <dgm:prSet/>
      <dgm:spPr/>
      <dgm:t>
        <a:bodyPr/>
        <a:lstStyle/>
        <a:p>
          <a:endParaRPr lang="fi-FI"/>
        </a:p>
      </dgm:t>
    </dgm:pt>
    <dgm:pt modelId="{6423CF90-33EB-418C-9DC6-37502BA5FBAB}" type="sibTrans" cxnId="{328FAEA3-3CA8-459A-8DC7-6C60711BB158}">
      <dgm:prSet/>
      <dgm:spPr/>
      <dgm:t>
        <a:bodyPr/>
        <a:lstStyle/>
        <a:p>
          <a:endParaRPr lang="fi-FI"/>
        </a:p>
      </dgm:t>
    </dgm:pt>
    <dgm:pt modelId="{2B1F5D12-3899-490A-AA5B-C71FCDB4C3E1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Henkilöstöstrategian luominen </a:t>
          </a:r>
          <a:endParaRPr lang="fi-FI" dirty="0"/>
        </a:p>
      </dgm:t>
    </dgm:pt>
    <dgm:pt modelId="{091D33ED-E794-466E-9A2E-CFE17930126D}" type="parTrans" cxnId="{816F3659-E9F3-449E-8218-A22F5C9FA1D0}">
      <dgm:prSet/>
      <dgm:spPr/>
      <dgm:t>
        <a:bodyPr/>
        <a:lstStyle/>
        <a:p>
          <a:endParaRPr lang="fi-FI"/>
        </a:p>
      </dgm:t>
    </dgm:pt>
    <dgm:pt modelId="{5DF7D53E-AC9A-4D25-BD10-33F0C559EBB2}" type="sibTrans" cxnId="{816F3659-E9F3-449E-8218-A22F5C9FA1D0}">
      <dgm:prSet/>
      <dgm:spPr/>
      <dgm:t>
        <a:bodyPr/>
        <a:lstStyle/>
        <a:p>
          <a:endParaRPr lang="fi-FI"/>
        </a:p>
      </dgm:t>
    </dgm:pt>
    <dgm:pt modelId="{6E271949-3016-4ECC-A0BC-769B92119A1A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Henkilöstön käytön ja esimiestyön johtaminen</a:t>
          </a:r>
          <a:endParaRPr lang="fi-FI" dirty="0"/>
        </a:p>
      </dgm:t>
    </dgm:pt>
    <dgm:pt modelId="{9B19506D-D93D-448B-A4AB-03A3F9D3F2A1}" type="parTrans" cxnId="{7767F4BB-68EA-4294-9D62-160A8A996FE3}">
      <dgm:prSet/>
      <dgm:spPr/>
      <dgm:t>
        <a:bodyPr/>
        <a:lstStyle/>
        <a:p>
          <a:endParaRPr lang="fi-FI"/>
        </a:p>
      </dgm:t>
    </dgm:pt>
    <dgm:pt modelId="{C277F6D1-F7E0-4B01-ADA5-834861980069}" type="sibTrans" cxnId="{7767F4BB-68EA-4294-9D62-160A8A996FE3}">
      <dgm:prSet/>
      <dgm:spPr/>
      <dgm:t>
        <a:bodyPr/>
        <a:lstStyle/>
        <a:p>
          <a:endParaRPr lang="fi-FI"/>
        </a:p>
      </dgm:t>
    </dgm:pt>
    <dgm:pt modelId="{425E8183-CBD0-4BE1-8D23-0549797B0C10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Suorituskyvyn, kannustamisen ja palkitsemisen johtaminen</a:t>
          </a:r>
          <a:endParaRPr lang="fi-FI" dirty="0"/>
        </a:p>
      </dgm:t>
    </dgm:pt>
    <dgm:pt modelId="{A460387E-0845-48C7-A977-0056AACC8CB0}" type="parTrans" cxnId="{FD5CE138-B498-420C-A05D-8C25AC5093EA}">
      <dgm:prSet/>
      <dgm:spPr/>
      <dgm:t>
        <a:bodyPr/>
        <a:lstStyle/>
        <a:p>
          <a:endParaRPr lang="fi-FI"/>
        </a:p>
      </dgm:t>
    </dgm:pt>
    <dgm:pt modelId="{2B462A14-99EB-4B2F-AEFE-FB60E08A34AD}" type="sibTrans" cxnId="{FD5CE138-B498-420C-A05D-8C25AC5093EA}">
      <dgm:prSet/>
      <dgm:spPr/>
      <dgm:t>
        <a:bodyPr/>
        <a:lstStyle/>
        <a:p>
          <a:endParaRPr lang="fi-FI"/>
        </a:p>
      </dgm:t>
    </dgm:pt>
    <dgm:pt modelId="{D31D3E1B-8C29-4C25-9E06-8AD0AA42BBA9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Hyvinvoinnin ja työtyytyväisyyden varmistaminen</a:t>
          </a:r>
          <a:endParaRPr lang="fi-FI" dirty="0"/>
        </a:p>
      </dgm:t>
    </dgm:pt>
    <dgm:pt modelId="{02AAB56A-3F7B-46F8-AC00-CAB15FBD59C3}" type="parTrans" cxnId="{E973D1EF-F80D-4BDC-AEE7-F044615D5EF6}">
      <dgm:prSet/>
      <dgm:spPr/>
      <dgm:t>
        <a:bodyPr/>
        <a:lstStyle/>
        <a:p>
          <a:endParaRPr lang="fi-FI"/>
        </a:p>
      </dgm:t>
    </dgm:pt>
    <dgm:pt modelId="{E052E295-72D7-4AAA-A9B5-1F7F31F44623}" type="sibTrans" cxnId="{E973D1EF-F80D-4BDC-AEE7-F044615D5EF6}">
      <dgm:prSet/>
      <dgm:spPr/>
      <dgm:t>
        <a:bodyPr/>
        <a:lstStyle/>
        <a:p>
          <a:endParaRPr lang="fi-FI"/>
        </a:p>
      </dgm:t>
    </dgm:pt>
    <dgm:pt modelId="{E96CF2CA-6B6B-4DE4-B279-A24532ABB8E0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Työntekijöiden osallistumisen mahdollistaminen kehittämiseen</a:t>
          </a:r>
          <a:endParaRPr lang="fi-FI" dirty="0"/>
        </a:p>
      </dgm:t>
    </dgm:pt>
    <dgm:pt modelId="{FC085D84-E2A6-4B7E-AEB4-FD87DA0CB220}" type="parTrans" cxnId="{85968548-D3BC-413C-9AE3-0AE89C83BBEF}">
      <dgm:prSet/>
      <dgm:spPr/>
      <dgm:t>
        <a:bodyPr/>
        <a:lstStyle/>
        <a:p>
          <a:endParaRPr lang="fi-FI"/>
        </a:p>
      </dgm:t>
    </dgm:pt>
    <dgm:pt modelId="{CE309533-F611-44FB-A656-D0173A38C3C4}" type="sibTrans" cxnId="{85968548-D3BC-413C-9AE3-0AE89C83BBEF}">
      <dgm:prSet/>
      <dgm:spPr/>
      <dgm:t>
        <a:bodyPr/>
        <a:lstStyle/>
        <a:p>
          <a:endParaRPr lang="fi-FI"/>
        </a:p>
      </dgm:t>
    </dgm:pt>
    <dgm:pt modelId="{F71F958B-97E9-4FEE-91C7-087C4BBC95B8}">
      <dgm:prSet phldrT="[Text]"/>
      <dgm:spPr/>
      <dgm:t>
        <a:bodyPr/>
        <a:lstStyle/>
        <a:p>
          <a:r>
            <a:rPr lang="fi-FI" dirty="0" smtClean="0"/>
            <a:t>Talouden ja fyysisten resurssien hallinta</a:t>
          </a:r>
          <a:endParaRPr lang="fi-FI" dirty="0"/>
        </a:p>
      </dgm:t>
    </dgm:pt>
    <dgm:pt modelId="{EE8FC664-92EB-4E3E-ACFC-85A59B1F8159}" type="parTrans" cxnId="{510F74BE-FF32-4925-A129-D70B53E31370}">
      <dgm:prSet/>
      <dgm:spPr/>
      <dgm:t>
        <a:bodyPr/>
        <a:lstStyle/>
        <a:p>
          <a:endParaRPr lang="fi-FI"/>
        </a:p>
      </dgm:t>
    </dgm:pt>
    <dgm:pt modelId="{0ADF014D-EABD-4C85-BF0D-EF400DC3A9A6}" type="sibTrans" cxnId="{510F74BE-FF32-4925-A129-D70B53E31370}">
      <dgm:prSet/>
      <dgm:spPr/>
      <dgm:t>
        <a:bodyPr/>
        <a:lstStyle/>
        <a:p>
          <a:endParaRPr lang="fi-FI"/>
        </a:p>
      </dgm:t>
    </dgm:pt>
    <dgm:pt modelId="{93AC64DE-AA4D-4F9F-B692-40102C4234EF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Pitkän aikavälin talous- ja resurssisuunnittelu</a:t>
          </a:r>
          <a:endParaRPr lang="fi-FI" dirty="0"/>
        </a:p>
      </dgm:t>
    </dgm:pt>
    <dgm:pt modelId="{FFFA2A80-B1D9-4295-A829-AF9AD2927682}" type="parTrans" cxnId="{53ACFAE8-F2E6-423D-B9D7-E45E476E7127}">
      <dgm:prSet/>
      <dgm:spPr/>
      <dgm:t>
        <a:bodyPr/>
        <a:lstStyle/>
        <a:p>
          <a:endParaRPr lang="fi-FI"/>
        </a:p>
      </dgm:t>
    </dgm:pt>
    <dgm:pt modelId="{B6737537-4E22-4B7D-B541-657D0F66579B}" type="sibTrans" cxnId="{53ACFAE8-F2E6-423D-B9D7-E45E476E7127}">
      <dgm:prSet/>
      <dgm:spPr/>
      <dgm:t>
        <a:bodyPr/>
        <a:lstStyle/>
        <a:p>
          <a:endParaRPr lang="fi-FI"/>
        </a:p>
      </dgm:t>
    </dgm:pt>
    <dgm:pt modelId="{4D475FAE-10E1-4A9D-9467-909BD24692A0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Budjetointi ja resurssisuunnittelu</a:t>
          </a:r>
          <a:endParaRPr lang="fi-FI" dirty="0"/>
        </a:p>
      </dgm:t>
    </dgm:pt>
    <dgm:pt modelId="{79D0F005-BC39-4C09-A064-0C1DEC13F453}" type="parTrans" cxnId="{D8210763-3163-45BB-977A-84991C3A49E8}">
      <dgm:prSet/>
      <dgm:spPr/>
      <dgm:t>
        <a:bodyPr/>
        <a:lstStyle/>
        <a:p>
          <a:endParaRPr lang="fi-FI"/>
        </a:p>
      </dgm:t>
    </dgm:pt>
    <dgm:pt modelId="{227AA8CB-4B6E-4B60-BF1D-B8DDD78435CB}" type="sibTrans" cxnId="{D8210763-3163-45BB-977A-84991C3A49E8}">
      <dgm:prSet/>
      <dgm:spPr/>
      <dgm:t>
        <a:bodyPr/>
        <a:lstStyle/>
        <a:p>
          <a:endParaRPr lang="fi-FI"/>
        </a:p>
      </dgm:t>
    </dgm:pt>
    <dgm:pt modelId="{754B41C2-1120-4864-BB92-BDF259E60B51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Talous- ja resurssihallinto</a:t>
          </a:r>
          <a:endParaRPr lang="fi-FI" dirty="0"/>
        </a:p>
      </dgm:t>
    </dgm:pt>
    <dgm:pt modelId="{B45E6143-D3EC-44CF-A2DA-766C79EA3781}" type="parTrans" cxnId="{04E58453-9CAA-4851-848A-F9B20405BAB2}">
      <dgm:prSet/>
      <dgm:spPr/>
      <dgm:t>
        <a:bodyPr/>
        <a:lstStyle/>
        <a:p>
          <a:endParaRPr lang="fi-FI"/>
        </a:p>
      </dgm:t>
    </dgm:pt>
    <dgm:pt modelId="{37EC5DB2-D8CA-46F0-9E91-C1C24AF27EDF}" type="sibTrans" cxnId="{04E58453-9CAA-4851-848A-F9B20405BAB2}">
      <dgm:prSet/>
      <dgm:spPr/>
      <dgm:t>
        <a:bodyPr/>
        <a:lstStyle/>
        <a:p>
          <a:endParaRPr lang="fi-FI"/>
        </a:p>
      </dgm:t>
    </dgm:pt>
    <dgm:pt modelId="{F6E6C1A6-72CA-46BB-AB8C-8DE38B20C7ED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Talouden ja resurssienkäytön seuranta</a:t>
          </a:r>
          <a:endParaRPr lang="fi-FI" dirty="0"/>
        </a:p>
      </dgm:t>
    </dgm:pt>
    <dgm:pt modelId="{701EA5D7-38C2-4668-8B5C-485F540F9444}" type="parTrans" cxnId="{C65D8052-A238-4864-9A61-ADC9E735A4BA}">
      <dgm:prSet/>
      <dgm:spPr/>
      <dgm:t>
        <a:bodyPr/>
        <a:lstStyle/>
        <a:p>
          <a:endParaRPr lang="fi-FI"/>
        </a:p>
      </dgm:t>
    </dgm:pt>
    <dgm:pt modelId="{789C134C-4CAE-41BF-8914-11A5D5570270}" type="sibTrans" cxnId="{C65D8052-A238-4864-9A61-ADC9E735A4BA}">
      <dgm:prSet/>
      <dgm:spPr/>
      <dgm:t>
        <a:bodyPr/>
        <a:lstStyle/>
        <a:p>
          <a:endParaRPr lang="fi-FI"/>
        </a:p>
      </dgm:t>
    </dgm:pt>
    <dgm:pt modelId="{A7BA0A8D-C1E5-4888-845D-C54564EF6C8A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Kannattavuuden ja resurssienkäytön parantaminen</a:t>
          </a:r>
          <a:endParaRPr lang="fi-FI" dirty="0"/>
        </a:p>
      </dgm:t>
    </dgm:pt>
    <dgm:pt modelId="{41729292-3DC9-4D75-BDD6-506F41BB7E90}" type="parTrans" cxnId="{4691474C-9DDB-4022-BB0E-FDD687123C54}">
      <dgm:prSet/>
      <dgm:spPr/>
      <dgm:t>
        <a:bodyPr/>
        <a:lstStyle/>
        <a:p>
          <a:endParaRPr lang="fi-FI"/>
        </a:p>
      </dgm:t>
    </dgm:pt>
    <dgm:pt modelId="{2860B69D-581C-473E-90EA-DA0AC33657C1}" type="sibTrans" cxnId="{4691474C-9DDB-4022-BB0E-FDD687123C54}">
      <dgm:prSet/>
      <dgm:spPr/>
      <dgm:t>
        <a:bodyPr/>
        <a:lstStyle/>
        <a:p>
          <a:endParaRPr lang="fi-FI"/>
        </a:p>
      </dgm:t>
    </dgm:pt>
    <dgm:pt modelId="{A9171D67-C881-483D-AD72-CDDEDE4F1D1B}">
      <dgm:prSet phldrT="[Text]"/>
      <dgm:spPr/>
      <dgm:t>
        <a:bodyPr/>
        <a:lstStyle/>
        <a:p>
          <a:r>
            <a:rPr lang="fi-FI" smtClean="0"/>
            <a:t>Ympäristötyö</a:t>
          </a:r>
          <a:endParaRPr lang="fi-FI" b="1" dirty="0"/>
        </a:p>
      </dgm:t>
    </dgm:pt>
    <dgm:pt modelId="{AA8671B0-4424-46AF-8BD5-5811F98BA55B}" type="parTrans" cxnId="{3B260EA4-38CA-4A7A-87E3-649003589DFD}">
      <dgm:prSet/>
      <dgm:spPr/>
      <dgm:t>
        <a:bodyPr/>
        <a:lstStyle/>
        <a:p>
          <a:endParaRPr lang="fi-FI"/>
        </a:p>
      </dgm:t>
    </dgm:pt>
    <dgm:pt modelId="{DE9D207C-C75E-49D4-881F-A5DD68003819}" type="sibTrans" cxnId="{3B260EA4-38CA-4A7A-87E3-649003589DFD}">
      <dgm:prSet/>
      <dgm:spPr/>
      <dgm:t>
        <a:bodyPr/>
        <a:lstStyle/>
        <a:p>
          <a:endParaRPr lang="fi-FI"/>
        </a:p>
      </dgm:t>
    </dgm:pt>
    <dgm:pt modelId="{8116787D-9E3A-48C3-AA2D-41887D1897E7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Ympäristötyön suunnittelu</a:t>
          </a:r>
          <a:endParaRPr lang="fi-FI" dirty="0"/>
        </a:p>
      </dgm:t>
    </dgm:pt>
    <dgm:pt modelId="{5371E659-1FCC-4AE8-B297-60B6FFC8667E}" type="parTrans" cxnId="{A4952DBB-4C96-4141-8CCA-977BC6B7C7BF}">
      <dgm:prSet/>
      <dgm:spPr/>
      <dgm:t>
        <a:bodyPr/>
        <a:lstStyle/>
        <a:p>
          <a:endParaRPr lang="fi-FI"/>
        </a:p>
      </dgm:t>
    </dgm:pt>
    <dgm:pt modelId="{73E165D1-073B-4E38-9910-6B30D339BF74}" type="sibTrans" cxnId="{A4952DBB-4C96-4141-8CCA-977BC6B7C7BF}">
      <dgm:prSet/>
      <dgm:spPr/>
      <dgm:t>
        <a:bodyPr/>
        <a:lstStyle/>
        <a:p>
          <a:endParaRPr lang="fi-FI"/>
        </a:p>
      </dgm:t>
    </dgm:pt>
    <dgm:pt modelId="{691942C2-A237-40D5-B78E-59F852351A74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Ympäristötavoitteet</a:t>
          </a:r>
          <a:endParaRPr lang="fi-FI" dirty="0"/>
        </a:p>
      </dgm:t>
    </dgm:pt>
    <dgm:pt modelId="{E746F892-AEFA-4332-9EF3-A91E7A31BFD0}" type="parTrans" cxnId="{37487172-E0B5-45D2-A7F1-08091EF1059E}">
      <dgm:prSet/>
      <dgm:spPr/>
      <dgm:t>
        <a:bodyPr/>
        <a:lstStyle/>
        <a:p>
          <a:endParaRPr lang="fi-FI"/>
        </a:p>
      </dgm:t>
    </dgm:pt>
    <dgm:pt modelId="{C36AE03F-C194-47A0-888D-D84E92059CF3}" type="sibTrans" cxnId="{37487172-E0B5-45D2-A7F1-08091EF1059E}">
      <dgm:prSet/>
      <dgm:spPr/>
      <dgm:t>
        <a:bodyPr/>
        <a:lstStyle/>
        <a:p>
          <a:endParaRPr lang="fi-FI"/>
        </a:p>
      </dgm:t>
    </dgm:pt>
    <dgm:pt modelId="{606BEEB8-32D6-4A82-A723-E180129D981A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Ympäristötyö</a:t>
          </a:r>
          <a:endParaRPr lang="fi-FI" dirty="0"/>
        </a:p>
      </dgm:t>
    </dgm:pt>
    <dgm:pt modelId="{B79A5C81-10E3-4DBB-B7CF-220B3E004831}" type="parTrans" cxnId="{DA35BF96-007F-4CD0-B348-B604EBA351A5}">
      <dgm:prSet/>
      <dgm:spPr/>
      <dgm:t>
        <a:bodyPr/>
        <a:lstStyle/>
        <a:p>
          <a:endParaRPr lang="fi-FI"/>
        </a:p>
      </dgm:t>
    </dgm:pt>
    <dgm:pt modelId="{D8F9997F-A880-49B8-9EEE-65710B5450B4}" type="sibTrans" cxnId="{DA35BF96-007F-4CD0-B348-B604EBA351A5}">
      <dgm:prSet/>
      <dgm:spPr/>
      <dgm:t>
        <a:bodyPr/>
        <a:lstStyle/>
        <a:p>
          <a:endParaRPr lang="fi-FI"/>
        </a:p>
      </dgm:t>
    </dgm:pt>
    <dgm:pt modelId="{F90B4AC0-914E-48B8-96E8-A49CE65E57EB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Ympäristömittarien seuranta</a:t>
          </a:r>
          <a:endParaRPr lang="fi-FI" dirty="0"/>
        </a:p>
      </dgm:t>
    </dgm:pt>
    <dgm:pt modelId="{1997E823-02A8-4A0D-8711-A955E9666D63}" type="parTrans" cxnId="{6FB840B3-4831-48F7-9AF7-BB85878132DC}">
      <dgm:prSet/>
      <dgm:spPr/>
      <dgm:t>
        <a:bodyPr/>
        <a:lstStyle/>
        <a:p>
          <a:endParaRPr lang="fi-FI"/>
        </a:p>
      </dgm:t>
    </dgm:pt>
    <dgm:pt modelId="{862F0657-B3DD-4FCD-BE30-EB960215196A}" type="sibTrans" cxnId="{6FB840B3-4831-48F7-9AF7-BB85878132DC}">
      <dgm:prSet/>
      <dgm:spPr/>
      <dgm:t>
        <a:bodyPr/>
        <a:lstStyle/>
        <a:p>
          <a:endParaRPr lang="fi-FI"/>
        </a:p>
      </dgm:t>
    </dgm:pt>
    <dgm:pt modelId="{9C15BE15-F1B6-4BB3-A35F-8FA30A62C04E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Ympäristötyön kehittäminen</a:t>
          </a:r>
          <a:endParaRPr lang="fi-FI" dirty="0"/>
        </a:p>
      </dgm:t>
    </dgm:pt>
    <dgm:pt modelId="{5E5788DA-8F20-4B5F-8F24-D585D52819C2}" type="parTrans" cxnId="{4F8EA135-97BF-416F-B98B-1399A3972F46}">
      <dgm:prSet/>
      <dgm:spPr/>
      <dgm:t>
        <a:bodyPr/>
        <a:lstStyle/>
        <a:p>
          <a:endParaRPr lang="fi-FI"/>
        </a:p>
      </dgm:t>
    </dgm:pt>
    <dgm:pt modelId="{2411AE7A-1E43-4D98-9757-A0B0A5742108}" type="sibTrans" cxnId="{4F8EA135-97BF-416F-B98B-1399A3972F46}">
      <dgm:prSet/>
      <dgm:spPr/>
      <dgm:t>
        <a:bodyPr/>
        <a:lstStyle/>
        <a:p>
          <a:endParaRPr lang="fi-FI"/>
        </a:p>
      </dgm:t>
    </dgm:pt>
    <dgm:pt modelId="{4C0728F5-A4EF-492F-8F22-A1D63075962C}">
      <dgm:prSet phldrT="[Text]"/>
      <dgm:spPr/>
      <dgm:t>
        <a:bodyPr/>
        <a:lstStyle/>
        <a:p>
          <a:r>
            <a:rPr lang="fi-FI" smtClean="0"/>
            <a:t>Tiedon- ja IT-infrastruktuurin hallinta</a:t>
          </a:r>
          <a:endParaRPr lang="fi-FI" dirty="0"/>
        </a:p>
      </dgm:t>
    </dgm:pt>
    <dgm:pt modelId="{CEFA7B70-ABFF-4954-B733-79DFF0E1573C}" type="parTrans" cxnId="{0BB4E4CD-D2EA-409B-9B41-ABF099317B87}">
      <dgm:prSet/>
      <dgm:spPr/>
      <dgm:t>
        <a:bodyPr/>
        <a:lstStyle/>
        <a:p>
          <a:endParaRPr lang="fi-FI"/>
        </a:p>
      </dgm:t>
    </dgm:pt>
    <dgm:pt modelId="{CA2C4D5D-5308-43B7-BD5A-93FDF1317AE6}" type="sibTrans" cxnId="{0BB4E4CD-D2EA-409B-9B41-ABF099317B87}">
      <dgm:prSet/>
      <dgm:spPr/>
      <dgm:t>
        <a:bodyPr/>
        <a:lstStyle/>
        <a:p>
          <a:endParaRPr lang="fi-FI"/>
        </a:p>
      </dgm:t>
    </dgm:pt>
    <dgm:pt modelId="{BE736BAC-E34D-4B75-94E8-EA5F30EFF765}">
      <dgm:prSet phldrT="[Text]"/>
      <dgm:spPr>
        <a:noFill/>
        <a:ln>
          <a:solidFill>
            <a:srgbClr val="0070C0"/>
          </a:solidFill>
        </a:ln>
      </dgm:spPr>
      <dgm:t>
        <a:bodyPr/>
        <a:lstStyle/>
        <a:p>
          <a:r>
            <a:rPr lang="fi-FI" dirty="0" smtClean="0"/>
            <a:t>Tiedon ja IT:n strateginen suunnittelu</a:t>
          </a:r>
          <a:endParaRPr lang="fi-FI" dirty="0"/>
        </a:p>
      </dgm:t>
    </dgm:pt>
    <dgm:pt modelId="{08C22CD0-47CD-4803-8A9C-0F8CE240DBC5}" type="parTrans" cxnId="{120B7D8F-E5CF-408A-931A-34351AC4D278}">
      <dgm:prSet/>
      <dgm:spPr/>
      <dgm:t>
        <a:bodyPr/>
        <a:lstStyle/>
        <a:p>
          <a:endParaRPr lang="fi-FI"/>
        </a:p>
      </dgm:t>
    </dgm:pt>
    <dgm:pt modelId="{1C6CA7E9-FA78-4A59-AF9F-756B4A0DDE05}" type="sibTrans" cxnId="{120B7D8F-E5CF-408A-931A-34351AC4D278}">
      <dgm:prSet/>
      <dgm:spPr/>
      <dgm:t>
        <a:bodyPr/>
        <a:lstStyle/>
        <a:p>
          <a:endParaRPr lang="fi-FI"/>
        </a:p>
      </dgm:t>
    </dgm:pt>
    <dgm:pt modelId="{84536C1B-4B86-46E5-A144-D7F6DFAA0A98}">
      <dgm:prSet phldrT="[Text]"/>
      <dgm:spPr>
        <a:noFill/>
        <a:ln>
          <a:solidFill>
            <a:srgbClr val="0070C0"/>
          </a:solidFill>
        </a:ln>
      </dgm:spPr>
      <dgm:t>
        <a:bodyPr/>
        <a:lstStyle/>
        <a:p>
          <a:r>
            <a:rPr lang="fi-FI" dirty="0" smtClean="0"/>
            <a:t>Toimenpiteiden ja vaiheistuksen suunnittelu</a:t>
          </a:r>
          <a:endParaRPr lang="fi-FI" dirty="0"/>
        </a:p>
      </dgm:t>
    </dgm:pt>
    <dgm:pt modelId="{7A5AB7D9-4631-43A6-890A-BEB62CBD0CB4}" type="parTrans" cxnId="{BFD8F2A3-362B-4C51-BB0E-DEE2B006A2EA}">
      <dgm:prSet/>
      <dgm:spPr/>
      <dgm:t>
        <a:bodyPr/>
        <a:lstStyle/>
        <a:p>
          <a:endParaRPr lang="fi-FI"/>
        </a:p>
      </dgm:t>
    </dgm:pt>
    <dgm:pt modelId="{5D44D6EC-00A5-4092-BC63-E0E6E49E0DFE}" type="sibTrans" cxnId="{BFD8F2A3-362B-4C51-BB0E-DEE2B006A2EA}">
      <dgm:prSet/>
      <dgm:spPr/>
      <dgm:t>
        <a:bodyPr/>
        <a:lstStyle/>
        <a:p>
          <a:endParaRPr lang="fi-FI"/>
        </a:p>
      </dgm:t>
    </dgm:pt>
    <dgm:pt modelId="{BA1D6727-628A-4F72-BBF7-5176AC033FC0}">
      <dgm:prSet phldrT="[Text]"/>
      <dgm:spPr>
        <a:noFill/>
        <a:ln>
          <a:solidFill>
            <a:srgbClr val="0070C0"/>
          </a:solidFill>
        </a:ln>
      </dgm:spPr>
      <dgm:t>
        <a:bodyPr/>
        <a:lstStyle/>
        <a:p>
          <a:r>
            <a:rPr lang="fi-FI" dirty="0" smtClean="0"/>
            <a:t>Käyttöönottoprojektit</a:t>
          </a:r>
          <a:endParaRPr lang="fi-FI" dirty="0"/>
        </a:p>
      </dgm:t>
    </dgm:pt>
    <dgm:pt modelId="{71BBF7DE-6758-429A-8B48-8F677530A992}" type="parTrans" cxnId="{355E415C-5AC6-45FF-96F5-2E20491A30E8}">
      <dgm:prSet/>
      <dgm:spPr/>
      <dgm:t>
        <a:bodyPr/>
        <a:lstStyle/>
        <a:p>
          <a:endParaRPr lang="fi-FI"/>
        </a:p>
      </dgm:t>
    </dgm:pt>
    <dgm:pt modelId="{F390EEC3-313E-4B74-834C-74EA55A9F240}" type="sibTrans" cxnId="{355E415C-5AC6-45FF-96F5-2E20491A30E8}">
      <dgm:prSet/>
      <dgm:spPr/>
      <dgm:t>
        <a:bodyPr/>
        <a:lstStyle/>
        <a:p>
          <a:endParaRPr lang="fi-FI"/>
        </a:p>
      </dgm:t>
    </dgm:pt>
    <dgm:pt modelId="{C8F91937-459C-4E32-AEFF-ECB8739CEC2C}">
      <dgm:prSet phldrT="[Text]"/>
      <dgm:spPr>
        <a:noFill/>
        <a:ln>
          <a:solidFill>
            <a:srgbClr val="0070C0"/>
          </a:solidFill>
        </a:ln>
      </dgm:spPr>
      <dgm:t>
        <a:bodyPr/>
        <a:lstStyle/>
        <a:p>
          <a:r>
            <a:rPr lang="fi-FI" dirty="0" smtClean="0"/>
            <a:t>Projektiseuranta</a:t>
          </a:r>
          <a:endParaRPr lang="fi-FI" dirty="0"/>
        </a:p>
      </dgm:t>
    </dgm:pt>
    <dgm:pt modelId="{1FA62B60-166E-4C36-84BC-602447B4BCE3}" type="parTrans" cxnId="{5485B875-3C0A-45C5-877D-1B31A0E99231}">
      <dgm:prSet/>
      <dgm:spPr/>
      <dgm:t>
        <a:bodyPr/>
        <a:lstStyle/>
        <a:p>
          <a:endParaRPr lang="fi-FI"/>
        </a:p>
      </dgm:t>
    </dgm:pt>
    <dgm:pt modelId="{EFEAD216-3B95-4A1C-BA02-67845EB2F914}" type="sibTrans" cxnId="{5485B875-3C0A-45C5-877D-1B31A0E99231}">
      <dgm:prSet/>
      <dgm:spPr/>
      <dgm:t>
        <a:bodyPr/>
        <a:lstStyle/>
        <a:p>
          <a:endParaRPr lang="fi-FI"/>
        </a:p>
      </dgm:t>
    </dgm:pt>
    <dgm:pt modelId="{A8F843A9-B035-4AF9-8A6F-E363620D63FF}">
      <dgm:prSet phldrT="[Text]"/>
      <dgm:spPr>
        <a:noFill/>
        <a:ln>
          <a:solidFill>
            <a:srgbClr val="0070C0"/>
          </a:solidFill>
        </a:ln>
      </dgm:spPr>
      <dgm:t>
        <a:bodyPr/>
        <a:lstStyle/>
        <a:p>
          <a:r>
            <a:rPr lang="fi-FI" dirty="0" smtClean="0"/>
            <a:t>Jatkuva parantaminen</a:t>
          </a:r>
          <a:endParaRPr lang="fi-FI" dirty="0"/>
        </a:p>
      </dgm:t>
    </dgm:pt>
    <dgm:pt modelId="{0B32AB70-27A7-48C6-B322-D863A7343419}" type="parTrans" cxnId="{EBD356BB-8DB1-45D7-931D-DAAB54011C1F}">
      <dgm:prSet/>
      <dgm:spPr/>
      <dgm:t>
        <a:bodyPr/>
        <a:lstStyle/>
        <a:p>
          <a:endParaRPr lang="fi-FI"/>
        </a:p>
      </dgm:t>
    </dgm:pt>
    <dgm:pt modelId="{B02CD09A-DD03-4120-B080-C2CFCD1052D3}" type="sibTrans" cxnId="{EBD356BB-8DB1-45D7-931D-DAAB54011C1F}">
      <dgm:prSet/>
      <dgm:spPr/>
      <dgm:t>
        <a:bodyPr/>
        <a:lstStyle/>
        <a:p>
          <a:endParaRPr lang="fi-FI"/>
        </a:p>
      </dgm:t>
    </dgm:pt>
    <dgm:pt modelId="{5E47DAC6-F59C-4B64-977A-2BF7143225CB}">
      <dgm:prSet phldrT="[Text]"/>
      <dgm:spPr>
        <a:solidFill>
          <a:schemeClr val="tx2">
            <a:lumMod val="40000"/>
            <a:lumOff val="60000"/>
          </a:schemeClr>
        </a:solidFill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b="1" smtClean="0"/>
            <a:t>Hankinta ja jalostaminen (tuotteet / osaamin.)</a:t>
          </a:r>
          <a:endParaRPr lang="fi-FI" b="1" dirty="0"/>
        </a:p>
      </dgm:t>
    </dgm:pt>
    <dgm:pt modelId="{CCCCD1D5-BCF2-4EC6-9EE8-7B0FA00E1ED1}" type="parTrans" cxnId="{B1EBE900-AE66-44A1-A1FD-9B78FC8BDDA4}">
      <dgm:prSet/>
      <dgm:spPr/>
      <dgm:t>
        <a:bodyPr/>
        <a:lstStyle/>
        <a:p>
          <a:endParaRPr lang="fi-FI"/>
        </a:p>
      </dgm:t>
    </dgm:pt>
    <dgm:pt modelId="{A550A319-B95F-42D9-BBBA-5414A56B6552}" type="sibTrans" cxnId="{B1EBE900-AE66-44A1-A1FD-9B78FC8BDDA4}">
      <dgm:prSet/>
      <dgm:spPr/>
      <dgm:t>
        <a:bodyPr/>
        <a:lstStyle/>
        <a:p>
          <a:endParaRPr lang="fi-FI"/>
        </a:p>
      </dgm:t>
    </dgm:pt>
    <dgm:pt modelId="{9FB9D7C1-8EB1-4D77-B1A6-2EB6EB2FF425}" type="pres">
      <dgm:prSet presAssocID="{9E8C7953-9387-4322-8843-0AD1B304DC5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fi-FI"/>
        </a:p>
      </dgm:t>
    </dgm:pt>
    <dgm:pt modelId="{04B6B610-606D-47CA-88D9-BC82B085EFE8}" type="pres">
      <dgm:prSet presAssocID="{C44FD8EA-B777-4F9C-A6F2-B34CE1730598}" presName="horFlow" presStyleCnt="0"/>
      <dgm:spPr/>
    </dgm:pt>
    <dgm:pt modelId="{C302A50C-A047-4F75-AC1B-1A24AEFE9753}" type="pres">
      <dgm:prSet presAssocID="{C44FD8EA-B777-4F9C-A6F2-B34CE1730598}" presName="bigChev" presStyleLbl="node1" presStyleIdx="0" presStyleCnt="7" custLinFactNeighborX="8701" custLinFactNeighborY="-253"/>
      <dgm:spPr/>
      <dgm:t>
        <a:bodyPr/>
        <a:lstStyle/>
        <a:p>
          <a:endParaRPr lang="fi-FI"/>
        </a:p>
      </dgm:t>
    </dgm:pt>
    <dgm:pt modelId="{BF74D9CB-EB87-4B2C-B31F-C3EB3EFE604F}" type="pres">
      <dgm:prSet presAssocID="{DDDC9528-4B1F-43B2-ACBF-B5A7E888685B}" presName="parTrans" presStyleCnt="0"/>
      <dgm:spPr/>
    </dgm:pt>
    <dgm:pt modelId="{52621DBB-2C98-4738-8289-4B2F2AF3D9CA}" type="pres">
      <dgm:prSet presAssocID="{DE1080C5-6777-47AC-A2C6-55D30359C77E}" presName="node" presStyleLbl="alignAccFollowNode1" presStyleIdx="0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C3B1518-156C-4A9B-A8AC-C93A3B015475}" type="pres">
      <dgm:prSet presAssocID="{87F11BF9-0A80-4502-81FA-43BDA0367140}" presName="sibTrans" presStyleCnt="0"/>
      <dgm:spPr/>
    </dgm:pt>
    <dgm:pt modelId="{BED2608E-E321-44F9-BE38-273EEB5EE18C}" type="pres">
      <dgm:prSet presAssocID="{5E47DAC6-F59C-4B64-977A-2BF7143225CB}" presName="node" presStyleLbl="alignAccFollowNode1" presStyleIdx="1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E006DAF9-9140-47C6-AF03-AD1DBD3781A3}" type="pres">
      <dgm:prSet presAssocID="{A550A319-B95F-42D9-BBBA-5414A56B6552}" presName="sibTrans" presStyleCnt="0"/>
      <dgm:spPr/>
    </dgm:pt>
    <dgm:pt modelId="{221AB1BE-793B-4E7A-A417-13D18748B753}" type="pres">
      <dgm:prSet presAssocID="{408B7A4A-0769-46F0-8D80-CDD0BCB23A72}" presName="node" presStyleLbl="alignAccFollowNode1" presStyleIdx="2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1A8CE2B-C9D6-4C27-8BF4-1C36C7974948}" type="pres">
      <dgm:prSet presAssocID="{1C4B82E3-E00E-44BF-A7C9-9E40C84A354D}" presName="sibTrans" presStyleCnt="0"/>
      <dgm:spPr/>
    </dgm:pt>
    <dgm:pt modelId="{BB42978E-A99C-49E3-B4D4-96795AB2B785}" type="pres">
      <dgm:prSet presAssocID="{A81EAEA1-E762-443C-AF44-7969DA48BFB3}" presName="node" presStyleLbl="alignAccFollowNode1" presStyleIdx="3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670F316-8862-4002-9324-4B1A6125879E}" type="pres">
      <dgm:prSet presAssocID="{DB4278D4-C9DD-4714-83AE-D5FB416B42C3}" presName="sibTrans" presStyleCnt="0"/>
      <dgm:spPr/>
    </dgm:pt>
    <dgm:pt modelId="{9FD4E9D1-3236-470F-BCD0-121391F151E4}" type="pres">
      <dgm:prSet presAssocID="{D81046C7-B1C4-4B64-81B0-041272B8AD54}" presName="node" presStyleLbl="alignAccFollowNode1" presStyleIdx="4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CEB2BF4-22BA-454F-8345-02C732A394CF}" type="pres">
      <dgm:prSet presAssocID="{C44FD8EA-B777-4F9C-A6F2-B34CE1730598}" presName="vSp" presStyleCnt="0"/>
      <dgm:spPr/>
    </dgm:pt>
    <dgm:pt modelId="{06CAA8A7-8838-4EAE-A4B8-34EE5A45AB66}" type="pres">
      <dgm:prSet presAssocID="{A9171D67-C881-483D-AD72-CDDEDE4F1D1B}" presName="horFlow" presStyleCnt="0"/>
      <dgm:spPr/>
    </dgm:pt>
    <dgm:pt modelId="{6B374E4D-423A-495B-9B3F-F3C0EDFFB9BB}" type="pres">
      <dgm:prSet presAssocID="{A9171D67-C881-483D-AD72-CDDEDE4F1D1B}" presName="bigChev" presStyleLbl="node1" presStyleIdx="1" presStyleCnt="7"/>
      <dgm:spPr/>
      <dgm:t>
        <a:bodyPr/>
        <a:lstStyle/>
        <a:p>
          <a:endParaRPr lang="fi-FI"/>
        </a:p>
      </dgm:t>
    </dgm:pt>
    <dgm:pt modelId="{5D55E86A-9C29-4A3A-B889-862BF7FDCEB8}" type="pres">
      <dgm:prSet presAssocID="{5371E659-1FCC-4AE8-B297-60B6FFC8667E}" presName="parTrans" presStyleCnt="0"/>
      <dgm:spPr/>
    </dgm:pt>
    <dgm:pt modelId="{FC0ADF97-2784-470E-8CA1-B1BB4684786F}" type="pres">
      <dgm:prSet presAssocID="{8116787D-9E3A-48C3-AA2D-41887D1897E7}" presName="node" presStyleLbl="alignAccFollowNode1" presStyleIdx="5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47AFFAF-E2A1-4B7C-AD27-38CF65A512D0}" type="pres">
      <dgm:prSet presAssocID="{73E165D1-073B-4E38-9910-6B30D339BF74}" presName="sibTrans" presStyleCnt="0"/>
      <dgm:spPr/>
    </dgm:pt>
    <dgm:pt modelId="{BD4890C6-95E0-4E2A-BDE8-997DEAAFC552}" type="pres">
      <dgm:prSet presAssocID="{691942C2-A237-40D5-B78E-59F852351A74}" presName="node" presStyleLbl="alignAccFollowNode1" presStyleIdx="6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479F372-8E84-44F0-AC53-49AFBEDB2A0A}" type="pres">
      <dgm:prSet presAssocID="{C36AE03F-C194-47A0-888D-D84E92059CF3}" presName="sibTrans" presStyleCnt="0"/>
      <dgm:spPr/>
    </dgm:pt>
    <dgm:pt modelId="{A5EA930D-C138-4E51-B236-95449BA3AAA1}" type="pres">
      <dgm:prSet presAssocID="{606BEEB8-32D6-4A82-A723-E180129D981A}" presName="node" presStyleLbl="alignAccFollowNode1" presStyleIdx="7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1B3F5B9-3D36-4C73-BC43-7A9969989549}" type="pres">
      <dgm:prSet presAssocID="{D8F9997F-A880-49B8-9EEE-65710B5450B4}" presName="sibTrans" presStyleCnt="0"/>
      <dgm:spPr/>
    </dgm:pt>
    <dgm:pt modelId="{1598CDFF-6FF4-4814-BAAA-862A1732AB44}" type="pres">
      <dgm:prSet presAssocID="{F90B4AC0-914E-48B8-96E8-A49CE65E57EB}" presName="node" presStyleLbl="alignAccFollowNode1" presStyleIdx="8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EEB7FA5-5B4D-4520-A7D3-E0E1D698211D}" type="pres">
      <dgm:prSet presAssocID="{862F0657-B3DD-4FCD-BE30-EB960215196A}" presName="sibTrans" presStyleCnt="0"/>
      <dgm:spPr/>
    </dgm:pt>
    <dgm:pt modelId="{C8CA99B8-3491-44DF-95B4-B8F2C33906AF}" type="pres">
      <dgm:prSet presAssocID="{9C15BE15-F1B6-4BB3-A35F-8FA30A62C04E}" presName="node" presStyleLbl="alignAccFollowNode1" presStyleIdx="9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CBD8DBD-414F-4EBC-A67B-A29384E14828}" type="pres">
      <dgm:prSet presAssocID="{A9171D67-C881-483D-AD72-CDDEDE4F1D1B}" presName="vSp" presStyleCnt="0"/>
      <dgm:spPr/>
    </dgm:pt>
    <dgm:pt modelId="{C98D5481-2016-4B71-B46F-7A477570985B}" type="pres">
      <dgm:prSet presAssocID="{5E15D3C1-448E-40D9-A3D7-76228FDF67B0}" presName="horFlow" presStyleCnt="0"/>
      <dgm:spPr/>
    </dgm:pt>
    <dgm:pt modelId="{1BC6975A-AEAC-4558-883D-0680C1CEB8AD}" type="pres">
      <dgm:prSet presAssocID="{5E15D3C1-448E-40D9-A3D7-76228FDF67B0}" presName="bigChev" presStyleLbl="node1" presStyleIdx="2" presStyleCnt="7"/>
      <dgm:spPr/>
      <dgm:t>
        <a:bodyPr/>
        <a:lstStyle/>
        <a:p>
          <a:endParaRPr lang="fi-FI"/>
        </a:p>
      </dgm:t>
    </dgm:pt>
    <dgm:pt modelId="{DEA62EDA-AE7E-4B81-B705-372A59D308BD}" type="pres">
      <dgm:prSet presAssocID="{3D59A689-251F-4A10-A5C2-DB8E5158ED1D}" presName="parTrans" presStyleCnt="0"/>
      <dgm:spPr/>
    </dgm:pt>
    <dgm:pt modelId="{FCCB13D1-8212-4B55-BE5D-8456C379490F}" type="pres">
      <dgm:prSet presAssocID="{D316D634-8031-4DBB-83FA-5BE96E1D9ED6}" presName="node" presStyleLbl="alignAccFollowNode1" presStyleIdx="10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31E65AF-640C-4BBA-AA02-5569EEB2AAF1}" type="pres">
      <dgm:prSet presAssocID="{DA35C7DB-9E8F-4908-B57A-C89360F45011}" presName="sibTrans" presStyleCnt="0"/>
      <dgm:spPr/>
    </dgm:pt>
    <dgm:pt modelId="{F29639E3-F2B3-4E1F-A0FE-391F97426C48}" type="pres">
      <dgm:prSet presAssocID="{E1D0085A-DCB0-42C5-952B-BC9D4F800D35}" presName="node" presStyleLbl="alignAccFollowNode1" presStyleIdx="11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DA4E4C7-6FAA-4CB0-AFDF-C60AECED3BB2}" type="pres">
      <dgm:prSet presAssocID="{E3EE7858-06A2-4F27-817A-09E1368B86F2}" presName="sibTrans" presStyleCnt="0"/>
      <dgm:spPr/>
    </dgm:pt>
    <dgm:pt modelId="{F1195A0D-1ABB-4DA4-B160-046EDD9B2FAB}" type="pres">
      <dgm:prSet presAssocID="{75B048A3-F9E3-4395-86BE-75BDC6A7549A}" presName="node" presStyleLbl="alignAccFollowNode1" presStyleIdx="12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3101B71-6B8E-48F9-AF3D-20B03928E14A}" type="pres">
      <dgm:prSet presAssocID="{EDCE302F-F6E0-44FE-A7D9-381F6709E354}" presName="sibTrans" presStyleCnt="0"/>
      <dgm:spPr/>
    </dgm:pt>
    <dgm:pt modelId="{19F957F0-E0D0-47A6-8E98-90E2AB388F3F}" type="pres">
      <dgm:prSet presAssocID="{61F017AD-1F33-476B-B2F0-F9249DC04E62}" presName="node" presStyleLbl="alignAccFollowNode1" presStyleIdx="13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24346C9-D034-4100-8EC6-3B4D6F347B1F}" type="pres">
      <dgm:prSet presAssocID="{E9E3E1DE-6C60-4575-BA65-3AF53A0ABE15}" presName="sibTrans" presStyleCnt="0"/>
      <dgm:spPr/>
    </dgm:pt>
    <dgm:pt modelId="{BD8DE262-620E-4D82-8741-3F2994628E0F}" type="pres">
      <dgm:prSet presAssocID="{7B41FDCC-6484-4B8F-B487-86E30EBC5EC7}" presName="node" presStyleLbl="alignAccFollowNode1" presStyleIdx="14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14292FCE-67A0-4A79-8D6E-C7F24CCE010A}" type="pres">
      <dgm:prSet presAssocID="{5E15D3C1-448E-40D9-A3D7-76228FDF67B0}" presName="vSp" presStyleCnt="0"/>
      <dgm:spPr/>
    </dgm:pt>
    <dgm:pt modelId="{D2B47AB9-D175-4DD6-A3BC-1EE7782FD353}" type="pres">
      <dgm:prSet presAssocID="{EC461E7C-33CE-4D45-A501-E93D42E9A10E}" presName="horFlow" presStyleCnt="0"/>
      <dgm:spPr/>
    </dgm:pt>
    <dgm:pt modelId="{072BB80A-3AA7-439C-9596-F8858AEB5E5C}" type="pres">
      <dgm:prSet presAssocID="{EC461E7C-33CE-4D45-A501-E93D42E9A10E}" presName="bigChev" presStyleLbl="node1" presStyleIdx="3" presStyleCnt="7"/>
      <dgm:spPr/>
      <dgm:t>
        <a:bodyPr/>
        <a:lstStyle/>
        <a:p>
          <a:endParaRPr lang="fi-FI"/>
        </a:p>
      </dgm:t>
    </dgm:pt>
    <dgm:pt modelId="{36461445-53AF-4530-944B-23BCEAFA2ECE}" type="pres">
      <dgm:prSet presAssocID="{74DE03BB-A2C4-4922-B36B-983C4DCCFE7E}" presName="parTrans" presStyleCnt="0"/>
      <dgm:spPr/>
    </dgm:pt>
    <dgm:pt modelId="{23C91795-67BD-4A55-A230-C1C11988D4A2}" type="pres">
      <dgm:prSet presAssocID="{948917AD-1329-4AB0-8102-196ECB7A01F9}" presName="node" presStyleLbl="alignAccFollowNode1" presStyleIdx="15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E7AFC37-3A7A-4B10-8D78-F5F0389C7E0A}" type="pres">
      <dgm:prSet presAssocID="{E7F1D304-FBE8-417D-A282-D8CC8BE60EE4}" presName="sibTrans" presStyleCnt="0"/>
      <dgm:spPr/>
    </dgm:pt>
    <dgm:pt modelId="{8F88BE63-646D-49E7-A30C-384BE0C6CD70}" type="pres">
      <dgm:prSet presAssocID="{23E6D6C0-5881-4C4D-BD31-46D7955A2373}" presName="node" presStyleLbl="alignAccFollowNode1" presStyleIdx="16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B81461B-3FDA-4F19-9CBD-20040D868C9C}" type="pres">
      <dgm:prSet presAssocID="{D0E99597-BFD3-42BF-B2BA-DBCC338D0308}" presName="sibTrans" presStyleCnt="0"/>
      <dgm:spPr/>
    </dgm:pt>
    <dgm:pt modelId="{ADE97715-A36B-4C8C-9774-E9729963B5DC}" type="pres">
      <dgm:prSet presAssocID="{B2C1F175-0332-47A7-86C4-0058DE269A45}" presName="node" presStyleLbl="alignAccFollowNode1" presStyleIdx="17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D8F90B2-60D1-4B7E-86BC-9AEABBA712CF}" type="pres">
      <dgm:prSet presAssocID="{178B7D82-F761-4D77-A2F3-8899A13B7EEB}" presName="sibTrans" presStyleCnt="0"/>
      <dgm:spPr/>
    </dgm:pt>
    <dgm:pt modelId="{A2561A4C-FB2D-4A6F-9ABB-3A7522FF5FB0}" type="pres">
      <dgm:prSet presAssocID="{D5F26F90-E98A-41E7-9308-D1C697829108}" presName="node" presStyleLbl="alignAccFollowNode1" presStyleIdx="18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0AF6EFF-B7FA-457F-AB95-5E67A3821C41}" type="pres">
      <dgm:prSet presAssocID="{389E2C0C-C0EF-4BD7-929B-3A4E0BF70D03}" presName="sibTrans" presStyleCnt="0"/>
      <dgm:spPr/>
    </dgm:pt>
    <dgm:pt modelId="{9F98FF1A-8C79-45BF-8715-3C1BBC303283}" type="pres">
      <dgm:prSet presAssocID="{61C4436D-B5C3-41D5-8067-BCC44B1B0026}" presName="node" presStyleLbl="alignAccFollowNode1" presStyleIdx="19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17C4252-4429-4EE6-9EA5-75CBF2CDB670}" type="pres">
      <dgm:prSet presAssocID="{EC461E7C-33CE-4D45-A501-E93D42E9A10E}" presName="vSp" presStyleCnt="0"/>
      <dgm:spPr/>
    </dgm:pt>
    <dgm:pt modelId="{86913DB6-BF40-41A0-A11D-6E440E3C089B}" type="pres">
      <dgm:prSet presAssocID="{64A1CFC2-D800-486B-B994-F2D7E2DFC669}" presName="horFlow" presStyleCnt="0"/>
      <dgm:spPr/>
    </dgm:pt>
    <dgm:pt modelId="{6B7AD7F6-4CE4-4DB3-990A-A4762E7DA421}" type="pres">
      <dgm:prSet presAssocID="{64A1CFC2-D800-486B-B994-F2D7E2DFC669}" presName="bigChev" presStyleLbl="node1" presStyleIdx="4" presStyleCnt="7"/>
      <dgm:spPr/>
      <dgm:t>
        <a:bodyPr/>
        <a:lstStyle/>
        <a:p>
          <a:endParaRPr lang="fi-FI"/>
        </a:p>
      </dgm:t>
    </dgm:pt>
    <dgm:pt modelId="{0D1562F5-78C5-4AA3-8171-2CE045EAB158}" type="pres">
      <dgm:prSet presAssocID="{091D33ED-E794-466E-9A2E-CFE17930126D}" presName="parTrans" presStyleCnt="0"/>
      <dgm:spPr/>
    </dgm:pt>
    <dgm:pt modelId="{1C216D46-43C4-4631-81A0-964C075A6CA4}" type="pres">
      <dgm:prSet presAssocID="{2B1F5D12-3899-490A-AA5B-C71FCDB4C3E1}" presName="node" presStyleLbl="alignAccFollowNode1" presStyleIdx="20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B7B7B9E-1CA8-4F33-BFA6-0F0410C122E0}" type="pres">
      <dgm:prSet presAssocID="{5DF7D53E-AC9A-4D25-BD10-33F0C559EBB2}" presName="sibTrans" presStyleCnt="0"/>
      <dgm:spPr/>
    </dgm:pt>
    <dgm:pt modelId="{8B068F06-BB92-418E-A998-0BA99C46BE8D}" type="pres">
      <dgm:prSet presAssocID="{6E271949-3016-4ECC-A0BC-769B92119A1A}" presName="node" presStyleLbl="alignAccFollowNode1" presStyleIdx="21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2B78A3E-BCCB-45BC-8A60-8A8E3F5CF05B}" type="pres">
      <dgm:prSet presAssocID="{C277F6D1-F7E0-4B01-ADA5-834861980069}" presName="sibTrans" presStyleCnt="0"/>
      <dgm:spPr/>
    </dgm:pt>
    <dgm:pt modelId="{E276270F-46AB-4485-9BE7-D2F54BB3B1A9}" type="pres">
      <dgm:prSet presAssocID="{425E8183-CBD0-4BE1-8D23-0549797B0C10}" presName="node" presStyleLbl="alignAccFollowNode1" presStyleIdx="22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BF3DD4D-C96F-4B01-B97D-67D5DEBE87B4}" type="pres">
      <dgm:prSet presAssocID="{2B462A14-99EB-4B2F-AEFE-FB60E08A34AD}" presName="sibTrans" presStyleCnt="0"/>
      <dgm:spPr/>
    </dgm:pt>
    <dgm:pt modelId="{5BDE791C-E4DC-49F1-88D1-E94F010B94D1}" type="pres">
      <dgm:prSet presAssocID="{D31D3E1B-8C29-4C25-9E06-8AD0AA42BBA9}" presName="node" presStyleLbl="alignAccFollowNode1" presStyleIdx="23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1E65741-9303-4599-97D5-61D7275E0715}" type="pres">
      <dgm:prSet presAssocID="{E052E295-72D7-4AAA-A9B5-1F7F31F44623}" presName="sibTrans" presStyleCnt="0"/>
      <dgm:spPr/>
    </dgm:pt>
    <dgm:pt modelId="{93E15718-5E89-4DC1-850B-3F118D463E4C}" type="pres">
      <dgm:prSet presAssocID="{E96CF2CA-6B6B-4DE4-B279-A24532ABB8E0}" presName="node" presStyleLbl="alignAccFollowNode1" presStyleIdx="24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E96AB09-5C04-4F6D-A763-27ABAEB23FF1}" type="pres">
      <dgm:prSet presAssocID="{64A1CFC2-D800-486B-B994-F2D7E2DFC669}" presName="vSp" presStyleCnt="0"/>
      <dgm:spPr/>
    </dgm:pt>
    <dgm:pt modelId="{D83DE235-D5D2-4C03-B362-8DE414B33B1C}" type="pres">
      <dgm:prSet presAssocID="{F71F958B-97E9-4FEE-91C7-087C4BBC95B8}" presName="horFlow" presStyleCnt="0"/>
      <dgm:spPr/>
    </dgm:pt>
    <dgm:pt modelId="{340DB6C5-C8C8-4E7C-BC20-A5EC60383F2C}" type="pres">
      <dgm:prSet presAssocID="{F71F958B-97E9-4FEE-91C7-087C4BBC95B8}" presName="bigChev" presStyleLbl="node1" presStyleIdx="5" presStyleCnt="7"/>
      <dgm:spPr/>
      <dgm:t>
        <a:bodyPr/>
        <a:lstStyle/>
        <a:p>
          <a:endParaRPr lang="fi-FI"/>
        </a:p>
      </dgm:t>
    </dgm:pt>
    <dgm:pt modelId="{661CF70D-52BF-47AE-B8C8-A081E39498C9}" type="pres">
      <dgm:prSet presAssocID="{FFFA2A80-B1D9-4295-A829-AF9AD2927682}" presName="parTrans" presStyleCnt="0"/>
      <dgm:spPr/>
    </dgm:pt>
    <dgm:pt modelId="{9581FF94-5973-447A-8FC0-BD7B32EA223B}" type="pres">
      <dgm:prSet presAssocID="{93AC64DE-AA4D-4F9F-B692-40102C4234EF}" presName="node" presStyleLbl="alignAccFollowNode1" presStyleIdx="25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FCC261A-E8CF-4077-B026-1D8A3AE55159}" type="pres">
      <dgm:prSet presAssocID="{B6737537-4E22-4B7D-B541-657D0F66579B}" presName="sibTrans" presStyleCnt="0"/>
      <dgm:spPr/>
    </dgm:pt>
    <dgm:pt modelId="{C3F90BED-7E4A-4AED-B965-25E0C7982BA8}" type="pres">
      <dgm:prSet presAssocID="{4D475FAE-10E1-4A9D-9467-909BD24692A0}" presName="node" presStyleLbl="alignAccFollowNode1" presStyleIdx="26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25F644D-F114-49BD-B669-C80E2D5A748D}" type="pres">
      <dgm:prSet presAssocID="{227AA8CB-4B6E-4B60-BF1D-B8DDD78435CB}" presName="sibTrans" presStyleCnt="0"/>
      <dgm:spPr/>
    </dgm:pt>
    <dgm:pt modelId="{7A156E3B-EA2D-45F8-9139-5CBD2C4576C5}" type="pres">
      <dgm:prSet presAssocID="{754B41C2-1120-4864-BB92-BDF259E60B51}" presName="node" presStyleLbl="alignAccFollowNode1" presStyleIdx="27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934880C-BD0B-46F3-AE48-AD56105845F5}" type="pres">
      <dgm:prSet presAssocID="{37EC5DB2-D8CA-46F0-9E91-C1C24AF27EDF}" presName="sibTrans" presStyleCnt="0"/>
      <dgm:spPr/>
    </dgm:pt>
    <dgm:pt modelId="{E235F25B-A25D-4A1F-AE33-3048E3F04F66}" type="pres">
      <dgm:prSet presAssocID="{F6E6C1A6-72CA-46BB-AB8C-8DE38B20C7ED}" presName="node" presStyleLbl="alignAccFollowNode1" presStyleIdx="28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D5F3C55-0AA6-458F-B90F-4722F717EE94}" type="pres">
      <dgm:prSet presAssocID="{789C134C-4CAE-41BF-8914-11A5D5570270}" presName="sibTrans" presStyleCnt="0"/>
      <dgm:spPr/>
    </dgm:pt>
    <dgm:pt modelId="{7F1A9C1D-5FBD-4E63-AD34-CE1967DC4454}" type="pres">
      <dgm:prSet presAssocID="{A7BA0A8D-C1E5-4888-845D-C54564EF6C8A}" presName="node" presStyleLbl="alignAccFollowNode1" presStyleIdx="29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E26C9B47-D562-45B9-A67A-04FEC9A2E854}" type="pres">
      <dgm:prSet presAssocID="{F71F958B-97E9-4FEE-91C7-087C4BBC95B8}" presName="vSp" presStyleCnt="0"/>
      <dgm:spPr/>
    </dgm:pt>
    <dgm:pt modelId="{4968A8AE-6BF5-442A-B0AD-A35E7077A7C9}" type="pres">
      <dgm:prSet presAssocID="{4C0728F5-A4EF-492F-8F22-A1D63075962C}" presName="horFlow" presStyleCnt="0"/>
      <dgm:spPr/>
    </dgm:pt>
    <dgm:pt modelId="{C5B387A5-CACA-4255-B079-5D03A0F20ABB}" type="pres">
      <dgm:prSet presAssocID="{4C0728F5-A4EF-492F-8F22-A1D63075962C}" presName="bigChev" presStyleLbl="node1" presStyleIdx="6" presStyleCnt="7"/>
      <dgm:spPr/>
      <dgm:t>
        <a:bodyPr/>
        <a:lstStyle/>
        <a:p>
          <a:endParaRPr lang="fi-FI"/>
        </a:p>
      </dgm:t>
    </dgm:pt>
    <dgm:pt modelId="{F1E90DC4-0724-4A89-92CF-8E68A272B331}" type="pres">
      <dgm:prSet presAssocID="{08C22CD0-47CD-4803-8A9C-0F8CE240DBC5}" presName="parTrans" presStyleCnt="0"/>
      <dgm:spPr/>
    </dgm:pt>
    <dgm:pt modelId="{CCBC9EC4-E674-4F1B-BC07-099A55941D02}" type="pres">
      <dgm:prSet presAssocID="{BE736BAC-E34D-4B75-94E8-EA5F30EFF765}" presName="node" presStyleLbl="alignAccFollowNode1" presStyleIdx="30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A706B10-2C0F-4C1D-A5F4-D2BB1F890E8C}" type="pres">
      <dgm:prSet presAssocID="{1C6CA7E9-FA78-4A59-AF9F-756B4A0DDE05}" presName="sibTrans" presStyleCnt="0"/>
      <dgm:spPr/>
    </dgm:pt>
    <dgm:pt modelId="{C24342D5-2641-4ECB-BAE3-A16CB67D2874}" type="pres">
      <dgm:prSet presAssocID="{84536C1B-4B86-46E5-A144-D7F6DFAA0A98}" presName="node" presStyleLbl="alignAccFollowNode1" presStyleIdx="31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8BACC64-D4E1-41C9-A541-D74764E054C9}" type="pres">
      <dgm:prSet presAssocID="{5D44D6EC-00A5-4092-BC63-E0E6E49E0DFE}" presName="sibTrans" presStyleCnt="0"/>
      <dgm:spPr/>
    </dgm:pt>
    <dgm:pt modelId="{C4AB0D52-850B-4E9E-9115-830AD628FC3D}" type="pres">
      <dgm:prSet presAssocID="{BA1D6727-628A-4F72-BBF7-5176AC033FC0}" presName="node" presStyleLbl="alignAccFollowNode1" presStyleIdx="32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97FE334-8925-4295-B658-59ABC28AC56C}" type="pres">
      <dgm:prSet presAssocID="{F390EEC3-313E-4B74-834C-74EA55A9F240}" presName="sibTrans" presStyleCnt="0"/>
      <dgm:spPr/>
    </dgm:pt>
    <dgm:pt modelId="{401C4528-0AEE-47E8-9C7A-E9FAB4AF0543}" type="pres">
      <dgm:prSet presAssocID="{C8F91937-459C-4E32-AEFF-ECB8739CEC2C}" presName="node" presStyleLbl="alignAccFollowNode1" presStyleIdx="33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13774A24-4594-4E85-85AE-B23962784E9C}" type="pres">
      <dgm:prSet presAssocID="{EFEAD216-3B95-4A1C-BA02-67845EB2F914}" presName="sibTrans" presStyleCnt="0"/>
      <dgm:spPr/>
    </dgm:pt>
    <dgm:pt modelId="{D82B64DF-7D22-4536-97DC-2308399DD204}" type="pres">
      <dgm:prSet presAssocID="{A8F843A9-B035-4AF9-8A6F-E363620D63FF}" presName="node" presStyleLbl="alignAccFollowNode1" presStyleIdx="34" presStyleCnt="3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9DB5512B-7A30-45E5-A9C5-3008D506B40A}" type="presOf" srcId="{D31D3E1B-8C29-4C25-9E06-8AD0AA42BBA9}" destId="{5BDE791C-E4DC-49F1-88D1-E94F010B94D1}" srcOrd="0" destOrd="0" presId="urn:microsoft.com/office/officeart/2005/8/layout/lProcess3"/>
    <dgm:cxn modelId="{5485B875-3C0A-45C5-877D-1B31A0E99231}" srcId="{4C0728F5-A4EF-492F-8F22-A1D63075962C}" destId="{C8F91937-459C-4E32-AEFF-ECB8739CEC2C}" srcOrd="3" destOrd="0" parTransId="{1FA62B60-166E-4C36-84BC-602447B4BCE3}" sibTransId="{EFEAD216-3B95-4A1C-BA02-67845EB2F914}"/>
    <dgm:cxn modelId="{B53ED368-82A5-4141-B55F-968B3D952947}" srcId="{EC461E7C-33CE-4D45-A501-E93D42E9A10E}" destId="{D5F26F90-E98A-41E7-9308-D1C697829108}" srcOrd="3" destOrd="0" parTransId="{545A34FE-8C4E-42C3-A3E0-65103DE74255}" sibTransId="{389E2C0C-C0EF-4BD7-929B-3A4E0BF70D03}"/>
    <dgm:cxn modelId="{FB2AE5B3-0F37-446D-A645-569DFF376187}" srcId="{EC461E7C-33CE-4D45-A501-E93D42E9A10E}" destId="{B2C1F175-0332-47A7-86C4-0058DE269A45}" srcOrd="2" destOrd="0" parTransId="{1AD1EF4B-2DDE-4C9D-9B08-54837F9CD68F}" sibTransId="{178B7D82-F761-4D77-A2F3-8899A13B7EEB}"/>
    <dgm:cxn modelId="{B1EBE900-AE66-44A1-A1FD-9B78FC8BDDA4}" srcId="{C44FD8EA-B777-4F9C-A6F2-B34CE1730598}" destId="{5E47DAC6-F59C-4B64-977A-2BF7143225CB}" srcOrd="1" destOrd="0" parTransId="{CCCCD1D5-BCF2-4EC6-9EE8-7B0FA00E1ED1}" sibTransId="{A550A319-B95F-42D9-BBBA-5414A56B6552}"/>
    <dgm:cxn modelId="{7767F4BB-68EA-4294-9D62-160A8A996FE3}" srcId="{64A1CFC2-D800-486B-B994-F2D7E2DFC669}" destId="{6E271949-3016-4ECC-A0BC-769B92119A1A}" srcOrd="1" destOrd="0" parTransId="{9B19506D-D93D-448B-A4AB-03A3F9D3F2A1}" sibTransId="{C277F6D1-F7E0-4B01-ADA5-834861980069}"/>
    <dgm:cxn modelId="{BABEC068-CD38-47AA-AC5F-91C6490ADABE}" type="presOf" srcId="{F6E6C1A6-72CA-46BB-AB8C-8DE38B20C7ED}" destId="{E235F25B-A25D-4A1F-AE33-3048E3F04F66}" srcOrd="0" destOrd="0" presId="urn:microsoft.com/office/officeart/2005/8/layout/lProcess3"/>
    <dgm:cxn modelId="{B1862A74-C57D-41FA-8A70-A32174DF5648}" srcId="{C44FD8EA-B777-4F9C-A6F2-B34CE1730598}" destId="{DE1080C5-6777-47AC-A2C6-55D30359C77E}" srcOrd="0" destOrd="0" parTransId="{DDDC9528-4B1F-43B2-ACBF-B5A7E888685B}" sibTransId="{87F11BF9-0A80-4502-81FA-43BDA0367140}"/>
    <dgm:cxn modelId="{96E5CAE8-6154-4F24-9794-1B561DA5F51D}" type="presOf" srcId="{9E8C7953-9387-4322-8843-0AD1B304DC5F}" destId="{9FB9D7C1-8EB1-4D77-B1A6-2EB6EB2FF425}" srcOrd="0" destOrd="0" presId="urn:microsoft.com/office/officeart/2005/8/layout/lProcess3"/>
    <dgm:cxn modelId="{816F3659-E9F3-449E-8218-A22F5C9FA1D0}" srcId="{64A1CFC2-D800-486B-B994-F2D7E2DFC669}" destId="{2B1F5D12-3899-490A-AA5B-C71FCDB4C3E1}" srcOrd="0" destOrd="0" parTransId="{091D33ED-E794-466E-9A2E-CFE17930126D}" sibTransId="{5DF7D53E-AC9A-4D25-BD10-33F0C559EBB2}"/>
    <dgm:cxn modelId="{E973D1EF-F80D-4BDC-AEE7-F044615D5EF6}" srcId="{64A1CFC2-D800-486B-B994-F2D7E2DFC669}" destId="{D31D3E1B-8C29-4C25-9E06-8AD0AA42BBA9}" srcOrd="3" destOrd="0" parTransId="{02AAB56A-3F7B-46F8-AC00-CAB15FBD59C3}" sibTransId="{E052E295-72D7-4AAA-A9B5-1F7F31F44623}"/>
    <dgm:cxn modelId="{F2410EA4-173C-41CF-9207-CCF46AEA9F7F}" srcId="{9E8C7953-9387-4322-8843-0AD1B304DC5F}" destId="{EC461E7C-33CE-4D45-A501-E93D42E9A10E}" srcOrd="3" destOrd="0" parTransId="{19D6DC3F-5A72-4F51-9E45-2D8C93AD5098}" sibTransId="{30E0CCCD-93A6-4DF3-BDCD-B2811661F1A8}"/>
    <dgm:cxn modelId="{A4952DBB-4C96-4141-8CCA-977BC6B7C7BF}" srcId="{A9171D67-C881-483D-AD72-CDDEDE4F1D1B}" destId="{8116787D-9E3A-48C3-AA2D-41887D1897E7}" srcOrd="0" destOrd="0" parTransId="{5371E659-1FCC-4AE8-B297-60B6FFC8667E}" sibTransId="{73E165D1-073B-4E38-9910-6B30D339BF74}"/>
    <dgm:cxn modelId="{DDD8F8CF-A31E-4AC5-8904-18834D125630}" type="presOf" srcId="{D316D634-8031-4DBB-83FA-5BE96E1D9ED6}" destId="{FCCB13D1-8212-4B55-BE5D-8456C379490F}" srcOrd="0" destOrd="0" presId="urn:microsoft.com/office/officeart/2005/8/layout/lProcess3"/>
    <dgm:cxn modelId="{355E415C-5AC6-45FF-96F5-2E20491A30E8}" srcId="{4C0728F5-A4EF-492F-8F22-A1D63075962C}" destId="{BA1D6727-628A-4F72-BBF7-5176AC033FC0}" srcOrd="2" destOrd="0" parTransId="{71BBF7DE-6758-429A-8B48-8F677530A992}" sibTransId="{F390EEC3-313E-4B74-834C-74EA55A9F240}"/>
    <dgm:cxn modelId="{F66179EF-1C7E-469A-A248-774CFB2C94ED}" type="presOf" srcId="{7B41FDCC-6484-4B8F-B487-86E30EBC5EC7}" destId="{BD8DE262-620E-4D82-8741-3F2994628E0F}" srcOrd="0" destOrd="0" presId="urn:microsoft.com/office/officeart/2005/8/layout/lProcess3"/>
    <dgm:cxn modelId="{EC598786-707B-4B6F-87B4-AA5EA065B469}" type="presOf" srcId="{4D475FAE-10E1-4A9D-9467-909BD24692A0}" destId="{C3F90BED-7E4A-4AED-B965-25E0C7982BA8}" srcOrd="0" destOrd="0" presId="urn:microsoft.com/office/officeart/2005/8/layout/lProcess3"/>
    <dgm:cxn modelId="{E124ED04-6C4B-43BA-996D-F427C539B2E2}" type="presOf" srcId="{93AC64DE-AA4D-4F9F-B692-40102C4234EF}" destId="{9581FF94-5973-447A-8FC0-BD7B32EA223B}" srcOrd="0" destOrd="0" presId="urn:microsoft.com/office/officeart/2005/8/layout/lProcess3"/>
    <dgm:cxn modelId="{0018721E-B89D-44EE-A5D7-D04B631CB363}" type="presOf" srcId="{A7BA0A8D-C1E5-4888-845D-C54564EF6C8A}" destId="{7F1A9C1D-5FBD-4E63-AD34-CE1967DC4454}" srcOrd="0" destOrd="0" presId="urn:microsoft.com/office/officeart/2005/8/layout/lProcess3"/>
    <dgm:cxn modelId="{37487172-E0B5-45D2-A7F1-08091EF1059E}" srcId="{A9171D67-C881-483D-AD72-CDDEDE4F1D1B}" destId="{691942C2-A237-40D5-B78E-59F852351A74}" srcOrd="1" destOrd="0" parTransId="{E746F892-AEFA-4332-9EF3-A91E7A31BFD0}" sibTransId="{C36AE03F-C194-47A0-888D-D84E92059CF3}"/>
    <dgm:cxn modelId="{09ED7982-DA30-422E-BA69-7F563D60E9C3}" type="presOf" srcId="{DE1080C5-6777-47AC-A2C6-55D30359C77E}" destId="{52621DBB-2C98-4738-8289-4B2F2AF3D9CA}" srcOrd="0" destOrd="0" presId="urn:microsoft.com/office/officeart/2005/8/layout/lProcess3"/>
    <dgm:cxn modelId="{F59F89FF-2ABA-405B-846D-E8E318952ABD}" srcId="{5E15D3C1-448E-40D9-A3D7-76228FDF67B0}" destId="{75B048A3-F9E3-4395-86BE-75BDC6A7549A}" srcOrd="2" destOrd="0" parTransId="{99401350-E5A0-4441-A631-19C81D4ACB1E}" sibTransId="{EDCE302F-F6E0-44FE-A7D9-381F6709E354}"/>
    <dgm:cxn modelId="{31DBB8F2-5983-4962-A328-A3EB470020DF}" type="presOf" srcId="{754B41C2-1120-4864-BB92-BDF259E60B51}" destId="{7A156E3B-EA2D-45F8-9139-5CBD2C4576C5}" srcOrd="0" destOrd="0" presId="urn:microsoft.com/office/officeart/2005/8/layout/lProcess3"/>
    <dgm:cxn modelId="{A03193B7-E6F0-4537-930D-B40DAC11449A}" type="presOf" srcId="{BA1D6727-628A-4F72-BBF7-5176AC033FC0}" destId="{C4AB0D52-850B-4E9E-9115-830AD628FC3D}" srcOrd="0" destOrd="0" presId="urn:microsoft.com/office/officeart/2005/8/layout/lProcess3"/>
    <dgm:cxn modelId="{F8FF872E-C2BD-4DC1-8E3A-18545FDDC15C}" type="presOf" srcId="{A81EAEA1-E762-443C-AF44-7969DA48BFB3}" destId="{BB42978E-A99C-49E3-B4D4-96795AB2B785}" srcOrd="0" destOrd="0" presId="urn:microsoft.com/office/officeart/2005/8/layout/lProcess3"/>
    <dgm:cxn modelId="{D98007EE-FB02-4B88-9A55-3BC233D51F4A}" type="presOf" srcId="{9C15BE15-F1B6-4BB3-A35F-8FA30A62C04E}" destId="{C8CA99B8-3491-44DF-95B4-B8F2C33906AF}" srcOrd="0" destOrd="0" presId="urn:microsoft.com/office/officeart/2005/8/layout/lProcess3"/>
    <dgm:cxn modelId="{F240DD22-27F6-4FF7-B7B9-6F211D929140}" srcId="{C44FD8EA-B777-4F9C-A6F2-B34CE1730598}" destId="{A81EAEA1-E762-443C-AF44-7969DA48BFB3}" srcOrd="3" destOrd="0" parTransId="{BA4E070E-821E-4C86-81FD-5A23E056D76C}" sibTransId="{DB4278D4-C9DD-4714-83AE-D5FB416B42C3}"/>
    <dgm:cxn modelId="{7CC32F28-0DDD-4302-907B-816D326BE67A}" srcId="{5E15D3C1-448E-40D9-A3D7-76228FDF67B0}" destId="{7B41FDCC-6484-4B8F-B487-86E30EBC5EC7}" srcOrd="4" destOrd="0" parTransId="{988F1115-1087-4E9A-8248-E241C2C7352B}" sibTransId="{FDAB2B29-F48C-4FC1-B620-9580DD656E1C}"/>
    <dgm:cxn modelId="{077AC00D-DBD2-4700-A5B4-5DE10E857D96}" type="presOf" srcId="{948917AD-1329-4AB0-8102-196ECB7A01F9}" destId="{23C91795-67BD-4A55-A230-C1C11988D4A2}" srcOrd="0" destOrd="0" presId="urn:microsoft.com/office/officeart/2005/8/layout/lProcess3"/>
    <dgm:cxn modelId="{FAFCA527-E5F3-4E67-8974-9055BC263D49}" srcId="{EC461E7C-33CE-4D45-A501-E93D42E9A10E}" destId="{23E6D6C0-5881-4C4D-BD31-46D7955A2373}" srcOrd="1" destOrd="0" parTransId="{1B0A937D-762B-414A-A85F-FE1E3F9624FD}" sibTransId="{D0E99597-BFD3-42BF-B2BA-DBCC338D0308}"/>
    <dgm:cxn modelId="{0BB4E4CD-D2EA-409B-9B41-ABF099317B87}" srcId="{9E8C7953-9387-4322-8843-0AD1B304DC5F}" destId="{4C0728F5-A4EF-492F-8F22-A1D63075962C}" srcOrd="6" destOrd="0" parTransId="{CEFA7B70-ABFF-4954-B733-79DFF0E1573C}" sibTransId="{CA2C4D5D-5308-43B7-BD5A-93FDF1317AE6}"/>
    <dgm:cxn modelId="{8E75C6E9-677B-4949-A392-F4A9919F1D14}" srcId="{C44FD8EA-B777-4F9C-A6F2-B34CE1730598}" destId="{D81046C7-B1C4-4B64-81B0-041272B8AD54}" srcOrd="4" destOrd="0" parTransId="{8AED3955-45EA-423E-B5A7-6B83036D2461}" sibTransId="{17F52C39-176E-4385-B4AA-7FEB13BF2FA9}"/>
    <dgm:cxn modelId="{3B260EA4-38CA-4A7A-87E3-649003589DFD}" srcId="{9E8C7953-9387-4322-8843-0AD1B304DC5F}" destId="{A9171D67-C881-483D-AD72-CDDEDE4F1D1B}" srcOrd="1" destOrd="0" parTransId="{AA8671B0-4424-46AF-8BD5-5811F98BA55B}" sibTransId="{DE9D207C-C75E-49D4-881F-A5DD68003819}"/>
    <dgm:cxn modelId="{FD5CE138-B498-420C-A05D-8C25AC5093EA}" srcId="{64A1CFC2-D800-486B-B994-F2D7E2DFC669}" destId="{425E8183-CBD0-4BE1-8D23-0549797B0C10}" srcOrd="2" destOrd="0" parTransId="{A460387E-0845-48C7-A977-0056AACC8CB0}" sibTransId="{2B462A14-99EB-4B2F-AEFE-FB60E08A34AD}"/>
    <dgm:cxn modelId="{DC6B1613-6DEC-4B4B-AAC5-99E34562FD29}" srcId="{C44FD8EA-B777-4F9C-A6F2-B34CE1730598}" destId="{408B7A4A-0769-46F0-8D80-CDD0BCB23A72}" srcOrd="2" destOrd="0" parTransId="{F70D8EA2-51B2-4E8A-B67D-52D9AA490DBD}" sibTransId="{1C4B82E3-E00E-44BF-A7C9-9E40C84A354D}"/>
    <dgm:cxn modelId="{D0278ABA-40AB-4FD8-831A-579CA25EC76A}" type="presOf" srcId="{606BEEB8-32D6-4A82-A723-E180129D981A}" destId="{A5EA930D-C138-4E51-B236-95449BA3AAA1}" srcOrd="0" destOrd="0" presId="urn:microsoft.com/office/officeart/2005/8/layout/lProcess3"/>
    <dgm:cxn modelId="{12DD9A94-3C52-4C6A-B4D3-E8523CF8A6EA}" srcId="{EC461E7C-33CE-4D45-A501-E93D42E9A10E}" destId="{948917AD-1329-4AB0-8102-196ECB7A01F9}" srcOrd="0" destOrd="0" parTransId="{74DE03BB-A2C4-4922-B36B-983C4DCCFE7E}" sibTransId="{E7F1D304-FBE8-417D-A282-D8CC8BE60EE4}"/>
    <dgm:cxn modelId="{328FAEA3-3CA8-459A-8DC7-6C60711BB158}" srcId="{EC461E7C-33CE-4D45-A501-E93D42E9A10E}" destId="{61C4436D-B5C3-41D5-8067-BCC44B1B0026}" srcOrd="4" destOrd="0" parTransId="{CB82582B-D993-4D7D-959C-BCFB01D773E2}" sibTransId="{6423CF90-33EB-418C-9DC6-37502BA5FBAB}"/>
    <dgm:cxn modelId="{1413FC49-2794-4DA7-B292-5C0C97FF7811}" type="presOf" srcId="{F71F958B-97E9-4FEE-91C7-087C4BBC95B8}" destId="{340DB6C5-C8C8-4E7C-BC20-A5EC60383F2C}" srcOrd="0" destOrd="0" presId="urn:microsoft.com/office/officeart/2005/8/layout/lProcess3"/>
    <dgm:cxn modelId="{53DB1B51-0DF1-43F3-B7BC-428C9F47503F}" type="presOf" srcId="{8116787D-9E3A-48C3-AA2D-41887D1897E7}" destId="{FC0ADF97-2784-470E-8CA1-B1BB4684786F}" srcOrd="0" destOrd="0" presId="urn:microsoft.com/office/officeart/2005/8/layout/lProcess3"/>
    <dgm:cxn modelId="{BFD8F2A3-362B-4C51-BB0E-DEE2B006A2EA}" srcId="{4C0728F5-A4EF-492F-8F22-A1D63075962C}" destId="{84536C1B-4B86-46E5-A144-D7F6DFAA0A98}" srcOrd="1" destOrd="0" parTransId="{7A5AB7D9-4631-43A6-890A-BEB62CBD0CB4}" sibTransId="{5D44D6EC-00A5-4092-BC63-E0E6E49E0DFE}"/>
    <dgm:cxn modelId="{10554923-2B1E-48BE-B39C-B86850FF3991}" type="presOf" srcId="{61F017AD-1F33-476B-B2F0-F9249DC04E62}" destId="{19F957F0-E0D0-47A6-8E98-90E2AB388F3F}" srcOrd="0" destOrd="0" presId="urn:microsoft.com/office/officeart/2005/8/layout/lProcess3"/>
    <dgm:cxn modelId="{6868473F-4683-46E4-9139-040EC5C856E5}" type="presOf" srcId="{A9171D67-C881-483D-AD72-CDDEDE4F1D1B}" destId="{6B374E4D-423A-495B-9B3F-F3C0EDFFB9BB}" srcOrd="0" destOrd="0" presId="urn:microsoft.com/office/officeart/2005/8/layout/lProcess3"/>
    <dgm:cxn modelId="{1B6CDFE0-BFA1-4381-97B5-8CE2F68DBCA1}" type="presOf" srcId="{64A1CFC2-D800-486B-B994-F2D7E2DFC669}" destId="{6B7AD7F6-4CE4-4DB3-990A-A4762E7DA421}" srcOrd="0" destOrd="0" presId="urn:microsoft.com/office/officeart/2005/8/layout/lProcess3"/>
    <dgm:cxn modelId="{179D0D5B-9CD4-4225-AF24-F1A2172EDADD}" type="presOf" srcId="{2B1F5D12-3899-490A-AA5B-C71FCDB4C3E1}" destId="{1C216D46-43C4-4631-81A0-964C075A6CA4}" srcOrd="0" destOrd="0" presId="urn:microsoft.com/office/officeart/2005/8/layout/lProcess3"/>
    <dgm:cxn modelId="{4F8EA135-97BF-416F-B98B-1399A3972F46}" srcId="{A9171D67-C881-483D-AD72-CDDEDE4F1D1B}" destId="{9C15BE15-F1B6-4BB3-A35F-8FA30A62C04E}" srcOrd="4" destOrd="0" parTransId="{5E5788DA-8F20-4B5F-8F24-D585D52819C2}" sibTransId="{2411AE7A-1E43-4D98-9757-A0B0A5742108}"/>
    <dgm:cxn modelId="{28A31EE6-780E-4B81-A7E8-13D9504C0003}" type="presOf" srcId="{EC461E7C-33CE-4D45-A501-E93D42E9A10E}" destId="{072BB80A-3AA7-439C-9596-F8858AEB5E5C}" srcOrd="0" destOrd="0" presId="urn:microsoft.com/office/officeart/2005/8/layout/lProcess3"/>
    <dgm:cxn modelId="{D8210763-3163-45BB-977A-84991C3A49E8}" srcId="{F71F958B-97E9-4FEE-91C7-087C4BBC95B8}" destId="{4D475FAE-10E1-4A9D-9467-909BD24692A0}" srcOrd="1" destOrd="0" parTransId="{79D0F005-BC39-4C09-A064-0C1DEC13F453}" sibTransId="{227AA8CB-4B6E-4B60-BF1D-B8DDD78435CB}"/>
    <dgm:cxn modelId="{EA916084-E0E3-49AE-A89F-F59C1CD09418}" type="presOf" srcId="{691942C2-A237-40D5-B78E-59F852351A74}" destId="{BD4890C6-95E0-4E2A-BDE8-997DEAAFC552}" srcOrd="0" destOrd="0" presId="urn:microsoft.com/office/officeart/2005/8/layout/lProcess3"/>
    <dgm:cxn modelId="{A532E2B7-0269-49FF-ABD0-5DB13CDAC622}" srcId="{9E8C7953-9387-4322-8843-0AD1B304DC5F}" destId="{C44FD8EA-B777-4F9C-A6F2-B34CE1730598}" srcOrd="0" destOrd="0" parTransId="{966A3D82-AD12-47DB-B9DC-5E550FFAB902}" sibTransId="{76D30095-654A-409A-8F03-8BD28FF058C5}"/>
    <dgm:cxn modelId="{120B7D8F-E5CF-408A-931A-34351AC4D278}" srcId="{4C0728F5-A4EF-492F-8F22-A1D63075962C}" destId="{BE736BAC-E34D-4B75-94E8-EA5F30EFF765}" srcOrd="0" destOrd="0" parTransId="{08C22CD0-47CD-4803-8A9C-0F8CE240DBC5}" sibTransId="{1C6CA7E9-FA78-4A59-AF9F-756B4A0DDE05}"/>
    <dgm:cxn modelId="{6875C991-D6BC-4AF7-BBFD-5297AC1303A3}" srcId="{5E15D3C1-448E-40D9-A3D7-76228FDF67B0}" destId="{61F017AD-1F33-476B-B2F0-F9249DC04E62}" srcOrd="3" destOrd="0" parTransId="{C2F632B3-602D-4268-85E4-77BB51EF60E0}" sibTransId="{E9E3E1DE-6C60-4575-BA65-3AF53A0ABE15}"/>
    <dgm:cxn modelId="{4691474C-9DDB-4022-BB0E-FDD687123C54}" srcId="{F71F958B-97E9-4FEE-91C7-087C4BBC95B8}" destId="{A7BA0A8D-C1E5-4888-845D-C54564EF6C8A}" srcOrd="4" destOrd="0" parTransId="{41729292-3DC9-4D75-BDD6-506F41BB7E90}" sibTransId="{2860B69D-581C-473E-90EA-DA0AC33657C1}"/>
    <dgm:cxn modelId="{510F74BE-FF32-4925-A129-D70B53E31370}" srcId="{9E8C7953-9387-4322-8843-0AD1B304DC5F}" destId="{F71F958B-97E9-4FEE-91C7-087C4BBC95B8}" srcOrd="5" destOrd="0" parTransId="{EE8FC664-92EB-4E3E-ACFC-85A59B1F8159}" sibTransId="{0ADF014D-EABD-4C85-BF0D-EF400DC3A9A6}"/>
    <dgm:cxn modelId="{53ACFAE8-F2E6-423D-B9D7-E45E476E7127}" srcId="{F71F958B-97E9-4FEE-91C7-087C4BBC95B8}" destId="{93AC64DE-AA4D-4F9F-B692-40102C4234EF}" srcOrd="0" destOrd="0" parTransId="{FFFA2A80-B1D9-4295-A829-AF9AD2927682}" sibTransId="{B6737537-4E22-4B7D-B541-657D0F66579B}"/>
    <dgm:cxn modelId="{C65D8052-A238-4864-9A61-ADC9E735A4BA}" srcId="{F71F958B-97E9-4FEE-91C7-087C4BBC95B8}" destId="{F6E6C1A6-72CA-46BB-AB8C-8DE38B20C7ED}" srcOrd="3" destOrd="0" parTransId="{701EA5D7-38C2-4668-8B5C-485F540F9444}" sibTransId="{789C134C-4CAE-41BF-8914-11A5D5570270}"/>
    <dgm:cxn modelId="{57D75D9E-323D-4C41-BAC8-EF7E99434E71}" srcId="{9E8C7953-9387-4322-8843-0AD1B304DC5F}" destId="{64A1CFC2-D800-486B-B994-F2D7E2DFC669}" srcOrd="4" destOrd="0" parTransId="{77CF2CED-3509-4F3D-B07C-D6B03B6D6006}" sibTransId="{1692B71A-E0DC-4191-95FD-C0140E7468C9}"/>
    <dgm:cxn modelId="{53A21850-1CAD-4924-B1D9-F3FDC4A5DA09}" type="presOf" srcId="{6E271949-3016-4ECC-A0BC-769B92119A1A}" destId="{8B068F06-BB92-418E-A998-0BA99C46BE8D}" srcOrd="0" destOrd="0" presId="urn:microsoft.com/office/officeart/2005/8/layout/lProcess3"/>
    <dgm:cxn modelId="{D941943F-B786-4045-A538-C0E38FDD7422}" type="presOf" srcId="{D5F26F90-E98A-41E7-9308-D1C697829108}" destId="{A2561A4C-FB2D-4A6F-9ABB-3A7522FF5FB0}" srcOrd="0" destOrd="0" presId="urn:microsoft.com/office/officeart/2005/8/layout/lProcess3"/>
    <dgm:cxn modelId="{5F02EAB6-953D-443E-A798-81A5AE6DC8CB}" type="presOf" srcId="{75B048A3-F9E3-4395-86BE-75BDC6A7549A}" destId="{F1195A0D-1ABB-4DA4-B160-046EDD9B2FAB}" srcOrd="0" destOrd="0" presId="urn:microsoft.com/office/officeart/2005/8/layout/lProcess3"/>
    <dgm:cxn modelId="{2990DE55-390C-4F9A-81B3-C50B8413CB51}" type="presOf" srcId="{B2C1F175-0332-47A7-86C4-0058DE269A45}" destId="{ADE97715-A36B-4C8C-9774-E9729963B5DC}" srcOrd="0" destOrd="0" presId="urn:microsoft.com/office/officeart/2005/8/layout/lProcess3"/>
    <dgm:cxn modelId="{4EEAE989-FAC4-4B36-B22D-5644B78F2A76}" type="presOf" srcId="{F90B4AC0-914E-48B8-96E8-A49CE65E57EB}" destId="{1598CDFF-6FF4-4814-BAAA-862A1732AB44}" srcOrd="0" destOrd="0" presId="urn:microsoft.com/office/officeart/2005/8/layout/lProcess3"/>
    <dgm:cxn modelId="{91832B73-3BEA-4C0D-A1B3-081E804AD4CD}" type="presOf" srcId="{408B7A4A-0769-46F0-8D80-CDD0BCB23A72}" destId="{221AB1BE-793B-4E7A-A417-13D18748B753}" srcOrd="0" destOrd="0" presId="urn:microsoft.com/office/officeart/2005/8/layout/lProcess3"/>
    <dgm:cxn modelId="{600C8158-103D-45D3-8A8E-B28DBFF716BC}" type="presOf" srcId="{BE736BAC-E34D-4B75-94E8-EA5F30EFF765}" destId="{CCBC9EC4-E674-4F1B-BC07-099A55941D02}" srcOrd="0" destOrd="0" presId="urn:microsoft.com/office/officeart/2005/8/layout/lProcess3"/>
    <dgm:cxn modelId="{72EDFC99-614E-4E4E-8882-77180612CB34}" type="presOf" srcId="{D81046C7-B1C4-4B64-81B0-041272B8AD54}" destId="{9FD4E9D1-3236-470F-BCD0-121391F151E4}" srcOrd="0" destOrd="0" presId="urn:microsoft.com/office/officeart/2005/8/layout/lProcess3"/>
    <dgm:cxn modelId="{7AF7C075-C6F3-4751-85C4-1E5659849EC5}" type="presOf" srcId="{E96CF2CA-6B6B-4DE4-B279-A24532ABB8E0}" destId="{93E15718-5E89-4DC1-850B-3F118D463E4C}" srcOrd="0" destOrd="0" presId="urn:microsoft.com/office/officeart/2005/8/layout/lProcess3"/>
    <dgm:cxn modelId="{6FB840B3-4831-48F7-9AF7-BB85878132DC}" srcId="{A9171D67-C881-483D-AD72-CDDEDE4F1D1B}" destId="{F90B4AC0-914E-48B8-96E8-A49CE65E57EB}" srcOrd="3" destOrd="0" parTransId="{1997E823-02A8-4A0D-8711-A955E9666D63}" sibTransId="{862F0657-B3DD-4FCD-BE30-EB960215196A}"/>
    <dgm:cxn modelId="{B8B737C9-A161-4835-B29F-5E26DEF7E821}" type="presOf" srcId="{425E8183-CBD0-4BE1-8D23-0549797B0C10}" destId="{E276270F-46AB-4485-9BE7-D2F54BB3B1A9}" srcOrd="0" destOrd="0" presId="urn:microsoft.com/office/officeart/2005/8/layout/lProcess3"/>
    <dgm:cxn modelId="{795B9940-1C28-42EC-A394-43BF9C7422B7}" type="presOf" srcId="{84536C1B-4B86-46E5-A144-D7F6DFAA0A98}" destId="{C24342D5-2641-4ECB-BAE3-A16CB67D2874}" srcOrd="0" destOrd="0" presId="urn:microsoft.com/office/officeart/2005/8/layout/lProcess3"/>
    <dgm:cxn modelId="{A520CB43-1820-4DD0-A544-19B67FECEDE7}" srcId="{5E15D3C1-448E-40D9-A3D7-76228FDF67B0}" destId="{D316D634-8031-4DBB-83FA-5BE96E1D9ED6}" srcOrd="0" destOrd="0" parTransId="{3D59A689-251F-4A10-A5C2-DB8E5158ED1D}" sibTransId="{DA35C7DB-9E8F-4908-B57A-C89360F45011}"/>
    <dgm:cxn modelId="{9984EDAA-5795-4634-9E73-0A56B68C8768}" type="presOf" srcId="{E1D0085A-DCB0-42C5-952B-BC9D4F800D35}" destId="{F29639E3-F2B3-4E1F-A0FE-391F97426C48}" srcOrd="0" destOrd="0" presId="urn:microsoft.com/office/officeart/2005/8/layout/lProcess3"/>
    <dgm:cxn modelId="{48EB1C0D-633A-4589-99EB-232E3D6586A7}" srcId="{5E15D3C1-448E-40D9-A3D7-76228FDF67B0}" destId="{E1D0085A-DCB0-42C5-952B-BC9D4F800D35}" srcOrd="1" destOrd="0" parTransId="{1E89F7CA-5898-4CC6-B210-AED1D4B7FF4B}" sibTransId="{E3EE7858-06A2-4F27-817A-09E1368B86F2}"/>
    <dgm:cxn modelId="{C322053E-FB89-44C9-BA95-CBADADD82B45}" type="presOf" srcId="{5E47DAC6-F59C-4B64-977A-2BF7143225CB}" destId="{BED2608E-E321-44F9-BE38-273EEB5EE18C}" srcOrd="0" destOrd="0" presId="urn:microsoft.com/office/officeart/2005/8/layout/lProcess3"/>
    <dgm:cxn modelId="{EBD356BB-8DB1-45D7-931D-DAAB54011C1F}" srcId="{4C0728F5-A4EF-492F-8F22-A1D63075962C}" destId="{A8F843A9-B035-4AF9-8A6F-E363620D63FF}" srcOrd="4" destOrd="0" parTransId="{0B32AB70-27A7-48C6-B322-D863A7343419}" sibTransId="{B02CD09A-DD03-4120-B080-C2CFCD1052D3}"/>
    <dgm:cxn modelId="{85968548-D3BC-413C-9AE3-0AE89C83BBEF}" srcId="{64A1CFC2-D800-486B-B994-F2D7E2DFC669}" destId="{E96CF2CA-6B6B-4DE4-B279-A24532ABB8E0}" srcOrd="4" destOrd="0" parTransId="{FC085D84-E2A6-4B7E-AEB4-FD87DA0CB220}" sibTransId="{CE309533-F611-44FB-A656-D0173A38C3C4}"/>
    <dgm:cxn modelId="{496C5F2E-40DB-4EC5-82ED-CEDCD45B9BC3}" type="presOf" srcId="{C8F91937-459C-4E32-AEFF-ECB8739CEC2C}" destId="{401C4528-0AEE-47E8-9C7A-E9FAB4AF0543}" srcOrd="0" destOrd="0" presId="urn:microsoft.com/office/officeart/2005/8/layout/lProcess3"/>
    <dgm:cxn modelId="{04E58453-9CAA-4851-848A-F9B20405BAB2}" srcId="{F71F958B-97E9-4FEE-91C7-087C4BBC95B8}" destId="{754B41C2-1120-4864-BB92-BDF259E60B51}" srcOrd="2" destOrd="0" parTransId="{B45E6143-D3EC-44CF-A2DA-766C79EA3781}" sibTransId="{37EC5DB2-D8CA-46F0-9E91-C1C24AF27EDF}"/>
    <dgm:cxn modelId="{8074C2FC-4521-4133-81FD-ACBACD82C2B1}" type="presOf" srcId="{61C4436D-B5C3-41D5-8067-BCC44B1B0026}" destId="{9F98FF1A-8C79-45BF-8715-3C1BBC303283}" srcOrd="0" destOrd="0" presId="urn:microsoft.com/office/officeart/2005/8/layout/lProcess3"/>
    <dgm:cxn modelId="{C21736E5-3931-47A5-84F1-719370EC2825}" type="presOf" srcId="{4C0728F5-A4EF-492F-8F22-A1D63075962C}" destId="{C5B387A5-CACA-4255-B079-5D03A0F20ABB}" srcOrd="0" destOrd="0" presId="urn:microsoft.com/office/officeart/2005/8/layout/lProcess3"/>
    <dgm:cxn modelId="{63A62BB9-D8E9-4EA8-ADA3-6B4A9D19A0D7}" type="presOf" srcId="{C44FD8EA-B777-4F9C-A6F2-B34CE1730598}" destId="{C302A50C-A047-4F75-AC1B-1A24AEFE9753}" srcOrd="0" destOrd="0" presId="urn:microsoft.com/office/officeart/2005/8/layout/lProcess3"/>
    <dgm:cxn modelId="{C98F1E74-A50F-48D4-8A18-1C0EAEE0A4CA}" type="presOf" srcId="{5E15D3C1-448E-40D9-A3D7-76228FDF67B0}" destId="{1BC6975A-AEAC-4558-883D-0680C1CEB8AD}" srcOrd="0" destOrd="0" presId="urn:microsoft.com/office/officeart/2005/8/layout/lProcess3"/>
    <dgm:cxn modelId="{A1B56AB8-C912-455A-8F95-985F30A24E07}" type="presOf" srcId="{23E6D6C0-5881-4C4D-BD31-46D7955A2373}" destId="{8F88BE63-646D-49E7-A30C-384BE0C6CD70}" srcOrd="0" destOrd="0" presId="urn:microsoft.com/office/officeart/2005/8/layout/lProcess3"/>
    <dgm:cxn modelId="{6A1F5AF5-CAC9-4BDA-ABEA-59B5BF875EA5}" srcId="{9E8C7953-9387-4322-8843-0AD1B304DC5F}" destId="{5E15D3C1-448E-40D9-A3D7-76228FDF67B0}" srcOrd="2" destOrd="0" parTransId="{29280825-5D74-47C5-B74B-BB57797B26A6}" sibTransId="{AB9121D1-3E0A-4CA3-8A08-F3C99A95AD62}"/>
    <dgm:cxn modelId="{C170911F-1454-456C-AF70-F3D3DFE42C02}" type="presOf" srcId="{A8F843A9-B035-4AF9-8A6F-E363620D63FF}" destId="{D82B64DF-7D22-4536-97DC-2308399DD204}" srcOrd="0" destOrd="0" presId="urn:microsoft.com/office/officeart/2005/8/layout/lProcess3"/>
    <dgm:cxn modelId="{DA35BF96-007F-4CD0-B348-B604EBA351A5}" srcId="{A9171D67-C881-483D-AD72-CDDEDE4F1D1B}" destId="{606BEEB8-32D6-4A82-A723-E180129D981A}" srcOrd="2" destOrd="0" parTransId="{B79A5C81-10E3-4DBB-B7CF-220B3E004831}" sibTransId="{D8F9997F-A880-49B8-9EEE-65710B5450B4}"/>
    <dgm:cxn modelId="{7E39172C-9E80-4C39-9B35-878AB8C8F04E}" type="presParOf" srcId="{9FB9D7C1-8EB1-4D77-B1A6-2EB6EB2FF425}" destId="{04B6B610-606D-47CA-88D9-BC82B085EFE8}" srcOrd="0" destOrd="0" presId="urn:microsoft.com/office/officeart/2005/8/layout/lProcess3"/>
    <dgm:cxn modelId="{67BE0526-5295-4237-818A-7B24987371D9}" type="presParOf" srcId="{04B6B610-606D-47CA-88D9-BC82B085EFE8}" destId="{C302A50C-A047-4F75-AC1B-1A24AEFE9753}" srcOrd="0" destOrd="0" presId="urn:microsoft.com/office/officeart/2005/8/layout/lProcess3"/>
    <dgm:cxn modelId="{A48D2644-70C9-4EF5-B642-D6C3D30296EB}" type="presParOf" srcId="{04B6B610-606D-47CA-88D9-BC82B085EFE8}" destId="{BF74D9CB-EB87-4B2C-B31F-C3EB3EFE604F}" srcOrd="1" destOrd="0" presId="urn:microsoft.com/office/officeart/2005/8/layout/lProcess3"/>
    <dgm:cxn modelId="{F61A39EE-55F2-445F-9F22-54C962362B51}" type="presParOf" srcId="{04B6B610-606D-47CA-88D9-BC82B085EFE8}" destId="{52621DBB-2C98-4738-8289-4B2F2AF3D9CA}" srcOrd="2" destOrd="0" presId="urn:microsoft.com/office/officeart/2005/8/layout/lProcess3"/>
    <dgm:cxn modelId="{BC2883C9-EAFE-49A3-B40A-5B330C857CD9}" type="presParOf" srcId="{04B6B610-606D-47CA-88D9-BC82B085EFE8}" destId="{BC3B1518-156C-4A9B-A8AC-C93A3B015475}" srcOrd="3" destOrd="0" presId="urn:microsoft.com/office/officeart/2005/8/layout/lProcess3"/>
    <dgm:cxn modelId="{61B3F142-0E61-4C76-AE55-891E3F1019C6}" type="presParOf" srcId="{04B6B610-606D-47CA-88D9-BC82B085EFE8}" destId="{BED2608E-E321-44F9-BE38-273EEB5EE18C}" srcOrd="4" destOrd="0" presId="urn:microsoft.com/office/officeart/2005/8/layout/lProcess3"/>
    <dgm:cxn modelId="{39E43F7A-1BE6-469C-8B6C-C8C8C3A230F5}" type="presParOf" srcId="{04B6B610-606D-47CA-88D9-BC82B085EFE8}" destId="{E006DAF9-9140-47C6-AF03-AD1DBD3781A3}" srcOrd="5" destOrd="0" presId="urn:microsoft.com/office/officeart/2005/8/layout/lProcess3"/>
    <dgm:cxn modelId="{A1ABAB8C-6B51-4FD4-AA6C-8186ACDAA82C}" type="presParOf" srcId="{04B6B610-606D-47CA-88D9-BC82B085EFE8}" destId="{221AB1BE-793B-4E7A-A417-13D18748B753}" srcOrd="6" destOrd="0" presId="urn:microsoft.com/office/officeart/2005/8/layout/lProcess3"/>
    <dgm:cxn modelId="{5E97D6D7-05AC-468B-AF4E-AF8908BDCDB1}" type="presParOf" srcId="{04B6B610-606D-47CA-88D9-BC82B085EFE8}" destId="{91A8CE2B-C9D6-4C27-8BF4-1C36C7974948}" srcOrd="7" destOrd="0" presId="urn:microsoft.com/office/officeart/2005/8/layout/lProcess3"/>
    <dgm:cxn modelId="{E6F59005-F571-4031-B4B7-B4D8F2282C4C}" type="presParOf" srcId="{04B6B610-606D-47CA-88D9-BC82B085EFE8}" destId="{BB42978E-A99C-49E3-B4D4-96795AB2B785}" srcOrd="8" destOrd="0" presId="urn:microsoft.com/office/officeart/2005/8/layout/lProcess3"/>
    <dgm:cxn modelId="{6922CABD-6B3C-4A30-9205-D201989E0B18}" type="presParOf" srcId="{04B6B610-606D-47CA-88D9-BC82B085EFE8}" destId="{C670F316-8862-4002-9324-4B1A6125879E}" srcOrd="9" destOrd="0" presId="urn:microsoft.com/office/officeart/2005/8/layout/lProcess3"/>
    <dgm:cxn modelId="{8570E75B-3AE1-40C6-B448-784CE484547A}" type="presParOf" srcId="{04B6B610-606D-47CA-88D9-BC82B085EFE8}" destId="{9FD4E9D1-3236-470F-BCD0-121391F151E4}" srcOrd="10" destOrd="0" presId="urn:microsoft.com/office/officeart/2005/8/layout/lProcess3"/>
    <dgm:cxn modelId="{C8368FC5-47E5-4C8D-A64E-1BFD3567ABA5}" type="presParOf" srcId="{9FB9D7C1-8EB1-4D77-B1A6-2EB6EB2FF425}" destId="{5CEB2BF4-22BA-454F-8345-02C732A394CF}" srcOrd="1" destOrd="0" presId="urn:microsoft.com/office/officeart/2005/8/layout/lProcess3"/>
    <dgm:cxn modelId="{233EF664-65D7-4698-B0D1-55FDE5992B8B}" type="presParOf" srcId="{9FB9D7C1-8EB1-4D77-B1A6-2EB6EB2FF425}" destId="{06CAA8A7-8838-4EAE-A4B8-34EE5A45AB66}" srcOrd="2" destOrd="0" presId="urn:microsoft.com/office/officeart/2005/8/layout/lProcess3"/>
    <dgm:cxn modelId="{54F7C6FB-A44B-4AE5-ADCA-B625721E9E70}" type="presParOf" srcId="{06CAA8A7-8838-4EAE-A4B8-34EE5A45AB66}" destId="{6B374E4D-423A-495B-9B3F-F3C0EDFFB9BB}" srcOrd="0" destOrd="0" presId="urn:microsoft.com/office/officeart/2005/8/layout/lProcess3"/>
    <dgm:cxn modelId="{9602ECB9-37F2-40C9-AD74-9BE118C6C639}" type="presParOf" srcId="{06CAA8A7-8838-4EAE-A4B8-34EE5A45AB66}" destId="{5D55E86A-9C29-4A3A-B889-862BF7FDCEB8}" srcOrd="1" destOrd="0" presId="urn:microsoft.com/office/officeart/2005/8/layout/lProcess3"/>
    <dgm:cxn modelId="{FBB4A0FE-4433-4B9C-A046-B945BBB28E41}" type="presParOf" srcId="{06CAA8A7-8838-4EAE-A4B8-34EE5A45AB66}" destId="{FC0ADF97-2784-470E-8CA1-B1BB4684786F}" srcOrd="2" destOrd="0" presId="urn:microsoft.com/office/officeart/2005/8/layout/lProcess3"/>
    <dgm:cxn modelId="{FB3F91E2-0B82-4818-9BFE-F28EC435919B}" type="presParOf" srcId="{06CAA8A7-8838-4EAE-A4B8-34EE5A45AB66}" destId="{747AFFAF-E2A1-4B7C-AD27-38CF65A512D0}" srcOrd="3" destOrd="0" presId="urn:microsoft.com/office/officeart/2005/8/layout/lProcess3"/>
    <dgm:cxn modelId="{244FDB23-FB8E-421A-9983-C164F5D47AB0}" type="presParOf" srcId="{06CAA8A7-8838-4EAE-A4B8-34EE5A45AB66}" destId="{BD4890C6-95E0-4E2A-BDE8-997DEAAFC552}" srcOrd="4" destOrd="0" presId="urn:microsoft.com/office/officeart/2005/8/layout/lProcess3"/>
    <dgm:cxn modelId="{0C902D26-F2FD-43FD-8CB5-B0FE5D12922A}" type="presParOf" srcId="{06CAA8A7-8838-4EAE-A4B8-34EE5A45AB66}" destId="{D479F372-8E84-44F0-AC53-49AFBEDB2A0A}" srcOrd="5" destOrd="0" presId="urn:microsoft.com/office/officeart/2005/8/layout/lProcess3"/>
    <dgm:cxn modelId="{84EF1B6D-4514-4B04-A159-1449CDF7E601}" type="presParOf" srcId="{06CAA8A7-8838-4EAE-A4B8-34EE5A45AB66}" destId="{A5EA930D-C138-4E51-B236-95449BA3AAA1}" srcOrd="6" destOrd="0" presId="urn:microsoft.com/office/officeart/2005/8/layout/lProcess3"/>
    <dgm:cxn modelId="{75E2C7CF-FDB5-466D-9A9D-1AF3AB04A6A8}" type="presParOf" srcId="{06CAA8A7-8838-4EAE-A4B8-34EE5A45AB66}" destId="{D1B3F5B9-3D36-4C73-BC43-7A9969989549}" srcOrd="7" destOrd="0" presId="urn:microsoft.com/office/officeart/2005/8/layout/lProcess3"/>
    <dgm:cxn modelId="{B080540D-3AE3-4F25-AF6D-62B7F90D5FE4}" type="presParOf" srcId="{06CAA8A7-8838-4EAE-A4B8-34EE5A45AB66}" destId="{1598CDFF-6FF4-4814-BAAA-862A1732AB44}" srcOrd="8" destOrd="0" presId="urn:microsoft.com/office/officeart/2005/8/layout/lProcess3"/>
    <dgm:cxn modelId="{43D9E9B9-3FE4-48A3-A26C-CC73302829F9}" type="presParOf" srcId="{06CAA8A7-8838-4EAE-A4B8-34EE5A45AB66}" destId="{2EEB7FA5-5B4D-4520-A7D3-E0E1D698211D}" srcOrd="9" destOrd="0" presId="urn:microsoft.com/office/officeart/2005/8/layout/lProcess3"/>
    <dgm:cxn modelId="{9714DC69-68D7-4DD1-AC99-934D5A1726BD}" type="presParOf" srcId="{06CAA8A7-8838-4EAE-A4B8-34EE5A45AB66}" destId="{C8CA99B8-3491-44DF-95B4-B8F2C33906AF}" srcOrd="10" destOrd="0" presId="urn:microsoft.com/office/officeart/2005/8/layout/lProcess3"/>
    <dgm:cxn modelId="{4EB4342F-A918-4972-8007-722A21003E92}" type="presParOf" srcId="{9FB9D7C1-8EB1-4D77-B1A6-2EB6EB2FF425}" destId="{2CBD8DBD-414F-4EBC-A67B-A29384E14828}" srcOrd="3" destOrd="0" presId="urn:microsoft.com/office/officeart/2005/8/layout/lProcess3"/>
    <dgm:cxn modelId="{72EBC802-C79E-4B12-9147-7256DE164D2F}" type="presParOf" srcId="{9FB9D7C1-8EB1-4D77-B1A6-2EB6EB2FF425}" destId="{C98D5481-2016-4B71-B46F-7A477570985B}" srcOrd="4" destOrd="0" presId="urn:microsoft.com/office/officeart/2005/8/layout/lProcess3"/>
    <dgm:cxn modelId="{2FA403CE-B883-4EC2-A4B5-E59B79847A4B}" type="presParOf" srcId="{C98D5481-2016-4B71-B46F-7A477570985B}" destId="{1BC6975A-AEAC-4558-883D-0680C1CEB8AD}" srcOrd="0" destOrd="0" presId="urn:microsoft.com/office/officeart/2005/8/layout/lProcess3"/>
    <dgm:cxn modelId="{51FD6506-7BCA-4ECB-970C-E9792D3DF0EB}" type="presParOf" srcId="{C98D5481-2016-4B71-B46F-7A477570985B}" destId="{DEA62EDA-AE7E-4B81-B705-372A59D308BD}" srcOrd="1" destOrd="0" presId="urn:microsoft.com/office/officeart/2005/8/layout/lProcess3"/>
    <dgm:cxn modelId="{34C8893A-8882-4399-8BF4-A4D64EC10002}" type="presParOf" srcId="{C98D5481-2016-4B71-B46F-7A477570985B}" destId="{FCCB13D1-8212-4B55-BE5D-8456C379490F}" srcOrd="2" destOrd="0" presId="urn:microsoft.com/office/officeart/2005/8/layout/lProcess3"/>
    <dgm:cxn modelId="{F9139543-716A-4BAB-879D-D3861B4A3260}" type="presParOf" srcId="{C98D5481-2016-4B71-B46F-7A477570985B}" destId="{231E65AF-640C-4BBA-AA02-5569EEB2AAF1}" srcOrd="3" destOrd="0" presId="urn:microsoft.com/office/officeart/2005/8/layout/lProcess3"/>
    <dgm:cxn modelId="{4E7C84AE-90B6-4837-9328-C1BC6AC07F99}" type="presParOf" srcId="{C98D5481-2016-4B71-B46F-7A477570985B}" destId="{F29639E3-F2B3-4E1F-A0FE-391F97426C48}" srcOrd="4" destOrd="0" presId="urn:microsoft.com/office/officeart/2005/8/layout/lProcess3"/>
    <dgm:cxn modelId="{ADF4D43A-CFD7-49D7-BA8F-C56E8C1BE8F7}" type="presParOf" srcId="{C98D5481-2016-4B71-B46F-7A477570985B}" destId="{0DA4E4C7-6FAA-4CB0-AFDF-C60AECED3BB2}" srcOrd="5" destOrd="0" presId="urn:microsoft.com/office/officeart/2005/8/layout/lProcess3"/>
    <dgm:cxn modelId="{08B8823E-8CA1-4A05-B082-41D09FAF9DB9}" type="presParOf" srcId="{C98D5481-2016-4B71-B46F-7A477570985B}" destId="{F1195A0D-1ABB-4DA4-B160-046EDD9B2FAB}" srcOrd="6" destOrd="0" presId="urn:microsoft.com/office/officeart/2005/8/layout/lProcess3"/>
    <dgm:cxn modelId="{878C3AFA-07DA-4937-B8AD-B797742FE3BA}" type="presParOf" srcId="{C98D5481-2016-4B71-B46F-7A477570985B}" destId="{C3101B71-6B8E-48F9-AF3D-20B03928E14A}" srcOrd="7" destOrd="0" presId="urn:microsoft.com/office/officeart/2005/8/layout/lProcess3"/>
    <dgm:cxn modelId="{F95AA0E8-FADC-4249-81C3-7292CD189863}" type="presParOf" srcId="{C98D5481-2016-4B71-B46F-7A477570985B}" destId="{19F957F0-E0D0-47A6-8E98-90E2AB388F3F}" srcOrd="8" destOrd="0" presId="urn:microsoft.com/office/officeart/2005/8/layout/lProcess3"/>
    <dgm:cxn modelId="{948BA2E5-AC70-4E53-8092-B036B30CE082}" type="presParOf" srcId="{C98D5481-2016-4B71-B46F-7A477570985B}" destId="{B24346C9-D034-4100-8EC6-3B4D6F347B1F}" srcOrd="9" destOrd="0" presId="urn:microsoft.com/office/officeart/2005/8/layout/lProcess3"/>
    <dgm:cxn modelId="{5A019426-FAD5-4CA9-91C8-C7F55FBA28CE}" type="presParOf" srcId="{C98D5481-2016-4B71-B46F-7A477570985B}" destId="{BD8DE262-620E-4D82-8741-3F2994628E0F}" srcOrd="10" destOrd="0" presId="urn:microsoft.com/office/officeart/2005/8/layout/lProcess3"/>
    <dgm:cxn modelId="{30A9CB6D-9443-4FBA-A65F-0FBD7D56A0C9}" type="presParOf" srcId="{9FB9D7C1-8EB1-4D77-B1A6-2EB6EB2FF425}" destId="{14292FCE-67A0-4A79-8D6E-C7F24CCE010A}" srcOrd="5" destOrd="0" presId="urn:microsoft.com/office/officeart/2005/8/layout/lProcess3"/>
    <dgm:cxn modelId="{F1899CCE-D7BA-46A1-816F-0070ED2F2C38}" type="presParOf" srcId="{9FB9D7C1-8EB1-4D77-B1A6-2EB6EB2FF425}" destId="{D2B47AB9-D175-4DD6-A3BC-1EE7782FD353}" srcOrd="6" destOrd="0" presId="urn:microsoft.com/office/officeart/2005/8/layout/lProcess3"/>
    <dgm:cxn modelId="{7362D930-E081-4714-A231-8BCC23EFF317}" type="presParOf" srcId="{D2B47AB9-D175-4DD6-A3BC-1EE7782FD353}" destId="{072BB80A-3AA7-439C-9596-F8858AEB5E5C}" srcOrd="0" destOrd="0" presId="urn:microsoft.com/office/officeart/2005/8/layout/lProcess3"/>
    <dgm:cxn modelId="{9CF24141-7E2E-49BC-B9F0-61B8E8F5CC95}" type="presParOf" srcId="{D2B47AB9-D175-4DD6-A3BC-1EE7782FD353}" destId="{36461445-53AF-4530-944B-23BCEAFA2ECE}" srcOrd="1" destOrd="0" presId="urn:microsoft.com/office/officeart/2005/8/layout/lProcess3"/>
    <dgm:cxn modelId="{DD31D0C1-D9A8-4549-84CE-45FA2F84FD5C}" type="presParOf" srcId="{D2B47AB9-D175-4DD6-A3BC-1EE7782FD353}" destId="{23C91795-67BD-4A55-A230-C1C11988D4A2}" srcOrd="2" destOrd="0" presId="urn:microsoft.com/office/officeart/2005/8/layout/lProcess3"/>
    <dgm:cxn modelId="{40F644D4-D5CE-4599-B4F3-576A0259E606}" type="presParOf" srcId="{D2B47AB9-D175-4DD6-A3BC-1EE7782FD353}" destId="{4E7AFC37-3A7A-4B10-8D78-F5F0389C7E0A}" srcOrd="3" destOrd="0" presId="urn:microsoft.com/office/officeart/2005/8/layout/lProcess3"/>
    <dgm:cxn modelId="{FDEC3F08-26F0-4A92-A4CE-DDDF8C0C7B43}" type="presParOf" srcId="{D2B47AB9-D175-4DD6-A3BC-1EE7782FD353}" destId="{8F88BE63-646D-49E7-A30C-384BE0C6CD70}" srcOrd="4" destOrd="0" presId="urn:microsoft.com/office/officeart/2005/8/layout/lProcess3"/>
    <dgm:cxn modelId="{D8537BE9-8ACD-417E-99F1-D8877A77C1DA}" type="presParOf" srcId="{D2B47AB9-D175-4DD6-A3BC-1EE7782FD353}" destId="{2B81461B-3FDA-4F19-9CBD-20040D868C9C}" srcOrd="5" destOrd="0" presId="urn:microsoft.com/office/officeart/2005/8/layout/lProcess3"/>
    <dgm:cxn modelId="{A92C6251-0D35-4433-9306-0C68A02ECC42}" type="presParOf" srcId="{D2B47AB9-D175-4DD6-A3BC-1EE7782FD353}" destId="{ADE97715-A36B-4C8C-9774-E9729963B5DC}" srcOrd="6" destOrd="0" presId="urn:microsoft.com/office/officeart/2005/8/layout/lProcess3"/>
    <dgm:cxn modelId="{9575322F-8594-4E9C-A571-D95194F463BD}" type="presParOf" srcId="{D2B47AB9-D175-4DD6-A3BC-1EE7782FD353}" destId="{AD8F90B2-60D1-4B7E-86BC-9AEABBA712CF}" srcOrd="7" destOrd="0" presId="urn:microsoft.com/office/officeart/2005/8/layout/lProcess3"/>
    <dgm:cxn modelId="{962DDF37-4745-4549-9824-54CA92E39B29}" type="presParOf" srcId="{D2B47AB9-D175-4DD6-A3BC-1EE7782FD353}" destId="{A2561A4C-FB2D-4A6F-9ABB-3A7522FF5FB0}" srcOrd="8" destOrd="0" presId="urn:microsoft.com/office/officeart/2005/8/layout/lProcess3"/>
    <dgm:cxn modelId="{4E553DF8-C008-45B3-89F2-007BD0E7B202}" type="presParOf" srcId="{D2B47AB9-D175-4DD6-A3BC-1EE7782FD353}" destId="{20AF6EFF-B7FA-457F-AB95-5E67A3821C41}" srcOrd="9" destOrd="0" presId="urn:microsoft.com/office/officeart/2005/8/layout/lProcess3"/>
    <dgm:cxn modelId="{49C8BB9D-518B-4459-9E38-27CC3C1D7C9A}" type="presParOf" srcId="{D2B47AB9-D175-4DD6-A3BC-1EE7782FD353}" destId="{9F98FF1A-8C79-45BF-8715-3C1BBC303283}" srcOrd="10" destOrd="0" presId="urn:microsoft.com/office/officeart/2005/8/layout/lProcess3"/>
    <dgm:cxn modelId="{751CD8DB-05FB-4032-BBD6-C5B5AC81FC10}" type="presParOf" srcId="{9FB9D7C1-8EB1-4D77-B1A6-2EB6EB2FF425}" destId="{317C4252-4429-4EE6-9EA5-75CBF2CDB670}" srcOrd="7" destOrd="0" presId="urn:microsoft.com/office/officeart/2005/8/layout/lProcess3"/>
    <dgm:cxn modelId="{B26F1FA7-0C01-42A5-8CF1-D41E756564B4}" type="presParOf" srcId="{9FB9D7C1-8EB1-4D77-B1A6-2EB6EB2FF425}" destId="{86913DB6-BF40-41A0-A11D-6E440E3C089B}" srcOrd="8" destOrd="0" presId="urn:microsoft.com/office/officeart/2005/8/layout/lProcess3"/>
    <dgm:cxn modelId="{B8DA7F90-6994-4548-83FF-B321A3F451B4}" type="presParOf" srcId="{86913DB6-BF40-41A0-A11D-6E440E3C089B}" destId="{6B7AD7F6-4CE4-4DB3-990A-A4762E7DA421}" srcOrd="0" destOrd="0" presId="urn:microsoft.com/office/officeart/2005/8/layout/lProcess3"/>
    <dgm:cxn modelId="{BAF7BBF2-D28D-451E-AC3E-084509DEC827}" type="presParOf" srcId="{86913DB6-BF40-41A0-A11D-6E440E3C089B}" destId="{0D1562F5-78C5-4AA3-8171-2CE045EAB158}" srcOrd="1" destOrd="0" presId="urn:microsoft.com/office/officeart/2005/8/layout/lProcess3"/>
    <dgm:cxn modelId="{28C4AA14-BCF5-4892-9C53-B6A855641C32}" type="presParOf" srcId="{86913DB6-BF40-41A0-A11D-6E440E3C089B}" destId="{1C216D46-43C4-4631-81A0-964C075A6CA4}" srcOrd="2" destOrd="0" presId="urn:microsoft.com/office/officeart/2005/8/layout/lProcess3"/>
    <dgm:cxn modelId="{860C4869-07EA-42FB-B9EB-92FC24255BE8}" type="presParOf" srcId="{86913DB6-BF40-41A0-A11D-6E440E3C089B}" destId="{9B7B7B9E-1CA8-4F33-BFA6-0F0410C122E0}" srcOrd="3" destOrd="0" presId="urn:microsoft.com/office/officeart/2005/8/layout/lProcess3"/>
    <dgm:cxn modelId="{6CE17BF8-B4CD-44AC-93A7-A0EBC3717FE9}" type="presParOf" srcId="{86913DB6-BF40-41A0-A11D-6E440E3C089B}" destId="{8B068F06-BB92-418E-A998-0BA99C46BE8D}" srcOrd="4" destOrd="0" presId="urn:microsoft.com/office/officeart/2005/8/layout/lProcess3"/>
    <dgm:cxn modelId="{DBE6E960-123D-4FD8-9627-0CDA08B3188D}" type="presParOf" srcId="{86913DB6-BF40-41A0-A11D-6E440E3C089B}" destId="{A2B78A3E-BCCB-45BC-8A60-8A8E3F5CF05B}" srcOrd="5" destOrd="0" presId="urn:microsoft.com/office/officeart/2005/8/layout/lProcess3"/>
    <dgm:cxn modelId="{CC8058DD-F3E0-42DD-BD87-A84B7E8A0A11}" type="presParOf" srcId="{86913DB6-BF40-41A0-A11D-6E440E3C089B}" destId="{E276270F-46AB-4485-9BE7-D2F54BB3B1A9}" srcOrd="6" destOrd="0" presId="urn:microsoft.com/office/officeart/2005/8/layout/lProcess3"/>
    <dgm:cxn modelId="{1E301218-C165-463C-ACA3-952C90460D7F}" type="presParOf" srcId="{86913DB6-BF40-41A0-A11D-6E440E3C089B}" destId="{8BF3DD4D-C96F-4B01-B97D-67D5DEBE87B4}" srcOrd="7" destOrd="0" presId="urn:microsoft.com/office/officeart/2005/8/layout/lProcess3"/>
    <dgm:cxn modelId="{4C4FB21B-5F46-4A59-8ABC-15A69D6F8EBC}" type="presParOf" srcId="{86913DB6-BF40-41A0-A11D-6E440E3C089B}" destId="{5BDE791C-E4DC-49F1-88D1-E94F010B94D1}" srcOrd="8" destOrd="0" presId="urn:microsoft.com/office/officeart/2005/8/layout/lProcess3"/>
    <dgm:cxn modelId="{1E6C103F-4B36-431F-A5D8-013ED1D64789}" type="presParOf" srcId="{86913DB6-BF40-41A0-A11D-6E440E3C089B}" destId="{81E65741-9303-4599-97D5-61D7275E0715}" srcOrd="9" destOrd="0" presId="urn:microsoft.com/office/officeart/2005/8/layout/lProcess3"/>
    <dgm:cxn modelId="{C17936F6-19CB-47E6-852E-74980796A8B7}" type="presParOf" srcId="{86913DB6-BF40-41A0-A11D-6E440E3C089B}" destId="{93E15718-5E89-4DC1-850B-3F118D463E4C}" srcOrd="10" destOrd="0" presId="urn:microsoft.com/office/officeart/2005/8/layout/lProcess3"/>
    <dgm:cxn modelId="{9373FF9E-2BAB-49EE-8AE6-237174F04B3E}" type="presParOf" srcId="{9FB9D7C1-8EB1-4D77-B1A6-2EB6EB2FF425}" destId="{BE96AB09-5C04-4F6D-A763-27ABAEB23FF1}" srcOrd="9" destOrd="0" presId="urn:microsoft.com/office/officeart/2005/8/layout/lProcess3"/>
    <dgm:cxn modelId="{45C67995-D002-4A8A-B019-A30196D8823D}" type="presParOf" srcId="{9FB9D7C1-8EB1-4D77-B1A6-2EB6EB2FF425}" destId="{D83DE235-D5D2-4C03-B362-8DE414B33B1C}" srcOrd="10" destOrd="0" presId="urn:microsoft.com/office/officeart/2005/8/layout/lProcess3"/>
    <dgm:cxn modelId="{733C77AD-2546-40D3-96F3-F1547916AF41}" type="presParOf" srcId="{D83DE235-D5D2-4C03-B362-8DE414B33B1C}" destId="{340DB6C5-C8C8-4E7C-BC20-A5EC60383F2C}" srcOrd="0" destOrd="0" presId="urn:microsoft.com/office/officeart/2005/8/layout/lProcess3"/>
    <dgm:cxn modelId="{114EB856-754E-4FC4-9791-0BB21B63915E}" type="presParOf" srcId="{D83DE235-D5D2-4C03-B362-8DE414B33B1C}" destId="{661CF70D-52BF-47AE-B8C8-A081E39498C9}" srcOrd="1" destOrd="0" presId="urn:microsoft.com/office/officeart/2005/8/layout/lProcess3"/>
    <dgm:cxn modelId="{E4BE7508-0726-4378-9DE5-06C7373AFC19}" type="presParOf" srcId="{D83DE235-D5D2-4C03-B362-8DE414B33B1C}" destId="{9581FF94-5973-447A-8FC0-BD7B32EA223B}" srcOrd="2" destOrd="0" presId="urn:microsoft.com/office/officeart/2005/8/layout/lProcess3"/>
    <dgm:cxn modelId="{11C02B19-9EF3-466A-8E76-4AB3F3C980D6}" type="presParOf" srcId="{D83DE235-D5D2-4C03-B362-8DE414B33B1C}" destId="{CFCC261A-E8CF-4077-B026-1D8A3AE55159}" srcOrd="3" destOrd="0" presId="urn:microsoft.com/office/officeart/2005/8/layout/lProcess3"/>
    <dgm:cxn modelId="{ED7EF674-BA3F-4881-BB7F-DF4FF3D7A9CA}" type="presParOf" srcId="{D83DE235-D5D2-4C03-B362-8DE414B33B1C}" destId="{C3F90BED-7E4A-4AED-B965-25E0C7982BA8}" srcOrd="4" destOrd="0" presId="urn:microsoft.com/office/officeart/2005/8/layout/lProcess3"/>
    <dgm:cxn modelId="{057BC574-78B0-4E30-B563-BDC2933D17A4}" type="presParOf" srcId="{D83DE235-D5D2-4C03-B362-8DE414B33B1C}" destId="{A25F644D-F114-49BD-B669-C80E2D5A748D}" srcOrd="5" destOrd="0" presId="urn:microsoft.com/office/officeart/2005/8/layout/lProcess3"/>
    <dgm:cxn modelId="{33118C14-B47E-4C83-9B85-6EE9BCD00B22}" type="presParOf" srcId="{D83DE235-D5D2-4C03-B362-8DE414B33B1C}" destId="{7A156E3B-EA2D-45F8-9139-5CBD2C4576C5}" srcOrd="6" destOrd="0" presId="urn:microsoft.com/office/officeart/2005/8/layout/lProcess3"/>
    <dgm:cxn modelId="{8F6A1B56-34A0-4A41-8EFB-FCD9241CAF4E}" type="presParOf" srcId="{D83DE235-D5D2-4C03-B362-8DE414B33B1C}" destId="{0934880C-BD0B-46F3-AE48-AD56105845F5}" srcOrd="7" destOrd="0" presId="urn:microsoft.com/office/officeart/2005/8/layout/lProcess3"/>
    <dgm:cxn modelId="{F1426F01-AFC0-49C3-9221-605846C016F4}" type="presParOf" srcId="{D83DE235-D5D2-4C03-B362-8DE414B33B1C}" destId="{E235F25B-A25D-4A1F-AE33-3048E3F04F66}" srcOrd="8" destOrd="0" presId="urn:microsoft.com/office/officeart/2005/8/layout/lProcess3"/>
    <dgm:cxn modelId="{C8EDB51A-671C-4294-ACFA-A76AC0C462BB}" type="presParOf" srcId="{D83DE235-D5D2-4C03-B362-8DE414B33B1C}" destId="{CD5F3C55-0AA6-458F-B90F-4722F717EE94}" srcOrd="9" destOrd="0" presId="urn:microsoft.com/office/officeart/2005/8/layout/lProcess3"/>
    <dgm:cxn modelId="{BAC346F2-97A9-4036-82B1-CD9F50862E3F}" type="presParOf" srcId="{D83DE235-D5D2-4C03-B362-8DE414B33B1C}" destId="{7F1A9C1D-5FBD-4E63-AD34-CE1967DC4454}" srcOrd="10" destOrd="0" presId="urn:microsoft.com/office/officeart/2005/8/layout/lProcess3"/>
    <dgm:cxn modelId="{E1F6E8AC-4BE2-479E-AE25-CF7C770E0A92}" type="presParOf" srcId="{9FB9D7C1-8EB1-4D77-B1A6-2EB6EB2FF425}" destId="{E26C9B47-D562-45B9-A67A-04FEC9A2E854}" srcOrd="11" destOrd="0" presId="urn:microsoft.com/office/officeart/2005/8/layout/lProcess3"/>
    <dgm:cxn modelId="{58140B70-DFAD-439C-8B31-BA484925DDD0}" type="presParOf" srcId="{9FB9D7C1-8EB1-4D77-B1A6-2EB6EB2FF425}" destId="{4968A8AE-6BF5-442A-B0AD-A35E7077A7C9}" srcOrd="12" destOrd="0" presId="urn:microsoft.com/office/officeart/2005/8/layout/lProcess3"/>
    <dgm:cxn modelId="{3AC7CAC1-88B7-478D-9314-1B0E35259820}" type="presParOf" srcId="{4968A8AE-6BF5-442A-B0AD-A35E7077A7C9}" destId="{C5B387A5-CACA-4255-B079-5D03A0F20ABB}" srcOrd="0" destOrd="0" presId="urn:microsoft.com/office/officeart/2005/8/layout/lProcess3"/>
    <dgm:cxn modelId="{C9228AB1-CADD-4B3C-8197-B7C1B8EC3522}" type="presParOf" srcId="{4968A8AE-6BF5-442A-B0AD-A35E7077A7C9}" destId="{F1E90DC4-0724-4A89-92CF-8E68A272B331}" srcOrd="1" destOrd="0" presId="urn:microsoft.com/office/officeart/2005/8/layout/lProcess3"/>
    <dgm:cxn modelId="{321A3C6A-C9A4-441D-9768-47621F64C2ED}" type="presParOf" srcId="{4968A8AE-6BF5-442A-B0AD-A35E7077A7C9}" destId="{CCBC9EC4-E674-4F1B-BC07-099A55941D02}" srcOrd="2" destOrd="0" presId="urn:microsoft.com/office/officeart/2005/8/layout/lProcess3"/>
    <dgm:cxn modelId="{04DBAA8E-AA36-4131-B530-B8F085B3C9D4}" type="presParOf" srcId="{4968A8AE-6BF5-442A-B0AD-A35E7077A7C9}" destId="{0A706B10-2C0F-4C1D-A5F4-D2BB1F890E8C}" srcOrd="3" destOrd="0" presId="urn:microsoft.com/office/officeart/2005/8/layout/lProcess3"/>
    <dgm:cxn modelId="{C72D7BFB-85BA-439C-AEFD-E9113CD2F007}" type="presParOf" srcId="{4968A8AE-6BF5-442A-B0AD-A35E7077A7C9}" destId="{C24342D5-2641-4ECB-BAE3-A16CB67D2874}" srcOrd="4" destOrd="0" presId="urn:microsoft.com/office/officeart/2005/8/layout/lProcess3"/>
    <dgm:cxn modelId="{158FBBE0-03DA-4838-9DFF-DBFCC6AC9A75}" type="presParOf" srcId="{4968A8AE-6BF5-442A-B0AD-A35E7077A7C9}" destId="{08BACC64-D4E1-41C9-A541-D74764E054C9}" srcOrd="5" destOrd="0" presId="urn:microsoft.com/office/officeart/2005/8/layout/lProcess3"/>
    <dgm:cxn modelId="{2552C1CB-AD35-42A5-B40B-CA4D4B42BA53}" type="presParOf" srcId="{4968A8AE-6BF5-442A-B0AD-A35E7077A7C9}" destId="{C4AB0D52-850B-4E9E-9115-830AD628FC3D}" srcOrd="6" destOrd="0" presId="urn:microsoft.com/office/officeart/2005/8/layout/lProcess3"/>
    <dgm:cxn modelId="{5CD60B9A-1919-4AFB-AB08-8237C391D230}" type="presParOf" srcId="{4968A8AE-6BF5-442A-B0AD-A35E7077A7C9}" destId="{A97FE334-8925-4295-B658-59ABC28AC56C}" srcOrd="7" destOrd="0" presId="urn:microsoft.com/office/officeart/2005/8/layout/lProcess3"/>
    <dgm:cxn modelId="{41956546-07DF-4D90-B5CB-F80AC59C2A33}" type="presParOf" srcId="{4968A8AE-6BF5-442A-B0AD-A35E7077A7C9}" destId="{401C4528-0AEE-47E8-9C7A-E9FAB4AF0543}" srcOrd="8" destOrd="0" presId="urn:microsoft.com/office/officeart/2005/8/layout/lProcess3"/>
    <dgm:cxn modelId="{094D1BC7-7783-41D9-B8F2-31546C160F41}" type="presParOf" srcId="{4968A8AE-6BF5-442A-B0AD-A35E7077A7C9}" destId="{13774A24-4594-4E85-85AE-B23962784E9C}" srcOrd="9" destOrd="0" presId="urn:microsoft.com/office/officeart/2005/8/layout/lProcess3"/>
    <dgm:cxn modelId="{B082E059-1C71-407E-97DF-A8464C968CCC}" type="presParOf" srcId="{4968A8AE-6BF5-442A-B0AD-A35E7077A7C9}" destId="{D82B64DF-7D22-4536-97DC-2308399DD204}" srcOrd="10" destOrd="0" presId="urn:microsoft.com/office/officeart/2005/8/layout/lProcess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E8C7953-9387-4322-8843-0AD1B304DC5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F71F958B-97E9-4FEE-91C7-087C4BBC95B8}">
      <dgm:prSet phldrT="[Text]"/>
      <dgm:spPr/>
      <dgm:t>
        <a:bodyPr/>
        <a:lstStyle/>
        <a:p>
          <a:r>
            <a:rPr lang="fi-FI" dirty="0" smtClean="0"/>
            <a:t>Talouden ja fyysisten resurssien hallinta</a:t>
          </a:r>
          <a:endParaRPr lang="fi-FI" dirty="0"/>
        </a:p>
      </dgm:t>
    </dgm:pt>
    <dgm:pt modelId="{EE8FC664-92EB-4E3E-ACFC-85A59B1F8159}" type="parTrans" cxnId="{510F74BE-FF32-4925-A129-D70B53E31370}">
      <dgm:prSet/>
      <dgm:spPr/>
      <dgm:t>
        <a:bodyPr/>
        <a:lstStyle/>
        <a:p>
          <a:endParaRPr lang="fi-FI"/>
        </a:p>
      </dgm:t>
    </dgm:pt>
    <dgm:pt modelId="{0ADF014D-EABD-4C85-BF0D-EF400DC3A9A6}" type="sibTrans" cxnId="{510F74BE-FF32-4925-A129-D70B53E31370}">
      <dgm:prSet/>
      <dgm:spPr/>
      <dgm:t>
        <a:bodyPr/>
        <a:lstStyle/>
        <a:p>
          <a:endParaRPr lang="fi-FI"/>
        </a:p>
      </dgm:t>
    </dgm:pt>
    <dgm:pt modelId="{93AC64DE-AA4D-4F9F-B692-40102C4234EF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Pitkän aikavälin talous- ja resurssisuunnittelu</a:t>
          </a:r>
          <a:endParaRPr lang="fi-FI" dirty="0"/>
        </a:p>
      </dgm:t>
    </dgm:pt>
    <dgm:pt modelId="{FFFA2A80-B1D9-4295-A829-AF9AD2927682}" type="parTrans" cxnId="{53ACFAE8-F2E6-423D-B9D7-E45E476E7127}">
      <dgm:prSet/>
      <dgm:spPr/>
      <dgm:t>
        <a:bodyPr/>
        <a:lstStyle/>
        <a:p>
          <a:endParaRPr lang="fi-FI"/>
        </a:p>
      </dgm:t>
    </dgm:pt>
    <dgm:pt modelId="{B6737537-4E22-4B7D-B541-657D0F66579B}" type="sibTrans" cxnId="{53ACFAE8-F2E6-423D-B9D7-E45E476E7127}">
      <dgm:prSet/>
      <dgm:spPr/>
      <dgm:t>
        <a:bodyPr/>
        <a:lstStyle/>
        <a:p>
          <a:endParaRPr lang="fi-FI"/>
        </a:p>
      </dgm:t>
    </dgm:pt>
    <dgm:pt modelId="{4D475FAE-10E1-4A9D-9467-909BD24692A0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Budjetointi ja resurssisuunnittelu</a:t>
          </a:r>
          <a:endParaRPr lang="fi-FI" dirty="0"/>
        </a:p>
      </dgm:t>
    </dgm:pt>
    <dgm:pt modelId="{79D0F005-BC39-4C09-A064-0C1DEC13F453}" type="parTrans" cxnId="{D8210763-3163-45BB-977A-84991C3A49E8}">
      <dgm:prSet/>
      <dgm:spPr/>
      <dgm:t>
        <a:bodyPr/>
        <a:lstStyle/>
        <a:p>
          <a:endParaRPr lang="fi-FI"/>
        </a:p>
      </dgm:t>
    </dgm:pt>
    <dgm:pt modelId="{227AA8CB-4B6E-4B60-BF1D-B8DDD78435CB}" type="sibTrans" cxnId="{D8210763-3163-45BB-977A-84991C3A49E8}">
      <dgm:prSet/>
      <dgm:spPr/>
      <dgm:t>
        <a:bodyPr/>
        <a:lstStyle/>
        <a:p>
          <a:endParaRPr lang="fi-FI"/>
        </a:p>
      </dgm:t>
    </dgm:pt>
    <dgm:pt modelId="{754B41C2-1120-4864-BB92-BDF259E60B51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Talous- ja resurssihallinto</a:t>
          </a:r>
          <a:endParaRPr lang="fi-FI" dirty="0"/>
        </a:p>
      </dgm:t>
    </dgm:pt>
    <dgm:pt modelId="{B45E6143-D3EC-44CF-A2DA-766C79EA3781}" type="parTrans" cxnId="{04E58453-9CAA-4851-848A-F9B20405BAB2}">
      <dgm:prSet/>
      <dgm:spPr/>
      <dgm:t>
        <a:bodyPr/>
        <a:lstStyle/>
        <a:p>
          <a:endParaRPr lang="fi-FI"/>
        </a:p>
      </dgm:t>
    </dgm:pt>
    <dgm:pt modelId="{37EC5DB2-D8CA-46F0-9E91-C1C24AF27EDF}" type="sibTrans" cxnId="{04E58453-9CAA-4851-848A-F9B20405BAB2}">
      <dgm:prSet/>
      <dgm:spPr/>
      <dgm:t>
        <a:bodyPr/>
        <a:lstStyle/>
        <a:p>
          <a:endParaRPr lang="fi-FI"/>
        </a:p>
      </dgm:t>
    </dgm:pt>
    <dgm:pt modelId="{F6E6C1A6-72CA-46BB-AB8C-8DE38B20C7ED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Talouden ja resurssienkäytön seuranta</a:t>
          </a:r>
          <a:endParaRPr lang="fi-FI" dirty="0"/>
        </a:p>
      </dgm:t>
    </dgm:pt>
    <dgm:pt modelId="{701EA5D7-38C2-4668-8B5C-485F540F9444}" type="parTrans" cxnId="{C65D8052-A238-4864-9A61-ADC9E735A4BA}">
      <dgm:prSet/>
      <dgm:spPr/>
      <dgm:t>
        <a:bodyPr/>
        <a:lstStyle/>
        <a:p>
          <a:endParaRPr lang="fi-FI"/>
        </a:p>
      </dgm:t>
    </dgm:pt>
    <dgm:pt modelId="{789C134C-4CAE-41BF-8914-11A5D5570270}" type="sibTrans" cxnId="{C65D8052-A238-4864-9A61-ADC9E735A4BA}">
      <dgm:prSet/>
      <dgm:spPr/>
      <dgm:t>
        <a:bodyPr/>
        <a:lstStyle/>
        <a:p>
          <a:endParaRPr lang="fi-FI"/>
        </a:p>
      </dgm:t>
    </dgm:pt>
    <dgm:pt modelId="{A7BA0A8D-C1E5-4888-845D-C54564EF6C8A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Kannattavuuden ja resurssienkäytön parantaminen</a:t>
          </a:r>
          <a:endParaRPr lang="fi-FI" dirty="0"/>
        </a:p>
      </dgm:t>
    </dgm:pt>
    <dgm:pt modelId="{41729292-3DC9-4D75-BDD6-506F41BB7E90}" type="parTrans" cxnId="{4691474C-9DDB-4022-BB0E-FDD687123C54}">
      <dgm:prSet/>
      <dgm:spPr/>
      <dgm:t>
        <a:bodyPr/>
        <a:lstStyle/>
        <a:p>
          <a:endParaRPr lang="fi-FI"/>
        </a:p>
      </dgm:t>
    </dgm:pt>
    <dgm:pt modelId="{2860B69D-581C-473E-90EA-DA0AC33657C1}" type="sibTrans" cxnId="{4691474C-9DDB-4022-BB0E-FDD687123C54}">
      <dgm:prSet/>
      <dgm:spPr/>
      <dgm:t>
        <a:bodyPr/>
        <a:lstStyle/>
        <a:p>
          <a:endParaRPr lang="fi-FI"/>
        </a:p>
      </dgm:t>
    </dgm:pt>
    <dgm:pt modelId="{9FB9D7C1-8EB1-4D77-B1A6-2EB6EB2FF425}" type="pres">
      <dgm:prSet presAssocID="{9E8C7953-9387-4322-8843-0AD1B304DC5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fi-FI"/>
        </a:p>
      </dgm:t>
    </dgm:pt>
    <dgm:pt modelId="{D83DE235-D5D2-4C03-B362-8DE414B33B1C}" type="pres">
      <dgm:prSet presAssocID="{F71F958B-97E9-4FEE-91C7-087C4BBC95B8}" presName="horFlow" presStyleCnt="0"/>
      <dgm:spPr/>
    </dgm:pt>
    <dgm:pt modelId="{340DB6C5-C8C8-4E7C-BC20-A5EC60383F2C}" type="pres">
      <dgm:prSet presAssocID="{F71F958B-97E9-4FEE-91C7-087C4BBC95B8}" presName="bigChev" presStyleLbl="node1" presStyleIdx="0" presStyleCnt="1"/>
      <dgm:spPr/>
      <dgm:t>
        <a:bodyPr/>
        <a:lstStyle/>
        <a:p>
          <a:endParaRPr lang="fi-FI"/>
        </a:p>
      </dgm:t>
    </dgm:pt>
    <dgm:pt modelId="{661CF70D-52BF-47AE-B8C8-A081E39498C9}" type="pres">
      <dgm:prSet presAssocID="{FFFA2A80-B1D9-4295-A829-AF9AD2927682}" presName="parTrans" presStyleCnt="0"/>
      <dgm:spPr/>
    </dgm:pt>
    <dgm:pt modelId="{9581FF94-5973-447A-8FC0-BD7B32EA223B}" type="pres">
      <dgm:prSet presAssocID="{93AC64DE-AA4D-4F9F-B692-40102C4234EF}" presName="node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FCC261A-E8CF-4077-B026-1D8A3AE55159}" type="pres">
      <dgm:prSet presAssocID="{B6737537-4E22-4B7D-B541-657D0F66579B}" presName="sibTrans" presStyleCnt="0"/>
      <dgm:spPr/>
    </dgm:pt>
    <dgm:pt modelId="{C3F90BED-7E4A-4AED-B965-25E0C7982BA8}" type="pres">
      <dgm:prSet presAssocID="{4D475FAE-10E1-4A9D-9467-909BD24692A0}" presName="node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25F644D-F114-49BD-B669-C80E2D5A748D}" type="pres">
      <dgm:prSet presAssocID="{227AA8CB-4B6E-4B60-BF1D-B8DDD78435CB}" presName="sibTrans" presStyleCnt="0"/>
      <dgm:spPr/>
    </dgm:pt>
    <dgm:pt modelId="{7A156E3B-EA2D-45F8-9139-5CBD2C4576C5}" type="pres">
      <dgm:prSet presAssocID="{754B41C2-1120-4864-BB92-BDF259E60B51}" presName="node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934880C-BD0B-46F3-AE48-AD56105845F5}" type="pres">
      <dgm:prSet presAssocID="{37EC5DB2-D8CA-46F0-9E91-C1C24AF27EDF}" presName="sibTrans" presStyleCnt="0"/>
      <dgm:spPr/>
    </dgm:pt>
    <dgm:pt modelId="{E235F25B-A25D-4A1F-AE33-3048E3F04F66}" type="pres">
      <dgm:prSet presAssocID="{F6E6C1A6-72CA-46BB-AB8C-8DE38B20C7ED}" presName="node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D5F3C55-0AA6-458F-B90F-4722F717EE94}" type="pres">
      <dgm:prSet presAssocID="{789C134C-4CAE-41BF-8914-11A5D5570270}" presName="sibTrans" presStyleCnt="0"/>
      <dgm:spPr/>
    </dgm:pt>
    <dgm:pt modelId="{7F1A9C1D-5FBD-4E63-AD34-CE1967DC4454}" type="pres">
      <dgm:prSet presAssocID="{A7BA0A8D-C1E5-4888-845D-C54564EF6C8A}" presName="node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A2A5AFD8-6260-47A2-855B-5E06819B909D}" type="presOf" srcId="{F6E6C1A6-72CA-46BB-AB8C-8DE38B20C7ED}" destId="{E235F25B-A25D-4A1F-AE33-3048E3F04F66}" srcOrd="0" destOrd="0" presId="urn:microsoft.com/office/officeart/2005/8/layout/lProcess3"/>
    <dgm:cxn modelId="{53ACFAE8-F2E6-423D-B9D7-E45E476E7127}" srcId="{F71F958B-97E9-4FEE-91C7-087C4BBC95B8}" destId="{93AC64DE-AA4D-4F9F-B692-40102C4234EF}" srcOrd="0" destOrd="0" parTransId="{FFFA2A80-B1D9-4295-A829-AF9AD2927682}" sibTransId="{B6737537-4E22-4B7D-B541-657D0F66579B}"/>
    <dgm:cxn modelId="{04E58453-9CAA-4851-848A-F9B20405BAB2}" srcId="{F71F958B-97E9-4FEE-91C7-087C4BBC95B8}" destId="{754B41C2-1120-4864-BB92-BDF259E60B51}" srcOrd="2" destOrd="0" parTransId="{B45E6143-D3EC-44CF-A2DA-766C79EA3781}" sibTransId="{37EC5DB2-D8CA-46F0-9E91-C1C24AF27EDF}"/>
    <dgm:cxn modelId="{510F74BE-FF32-4925-A129-D70B53E31370}" srcId="{9E8C7953-9387-4322-8843-0AD1B304DC5F}" destId="{F71F958B-97E9-4FEE-91C7-087C4BBC95B8}" srcOrd="0" destOrd="0" parTransId="{EE8FC664-92EB-4E3E-ACFC-85A59B1F8159}" sibTransId="{0ADF014D-EABD-4C85-BF0D-EF400DC3A9A6}"/>
    <dgm:cxn modelId="{775CB693-4ADD-44F0-BB8F-C9A917830F4B}" type="presOf" srcId="{F71F958B-97E9-4FEE-91C7-087C4BBC95B8}" destId="{340DB6C5-C8C8-4E7C-BC20-A5EC60383F2C}" srcOrd="0" destOrd="0" presId="urn:microsoft.com/office/officeart/2005/8/layout/lProcess3"/>
    <dgm:cxn modelId="{9C1A3F58-FFA3-4C97-BA43-85F439E7A4A9}" type="presOf" srcId="{9E8C7953-9387-4322-8843-0AD1B304DC5F}" destId="{9FB9D7C1-8EB1-4D77-B1A6-2EB6EB2FF425}" srcOrd="0" destOrd="0" presId="urn:microsoft.com/office/officeart/2005/8/layout/lProcess3"/>
    <dgm:cxn modelId="{DCEB8020-57CC-47DD-914C-CE56E3561F69}" type="presOf" srcId="{4D475FAE-10E1-4A9D-9467-909BD24692A0}" destId="{C3F90BED-7E4A-4AED-B965-25E0C7982BA8}" srcOrd="0" destOrd="0" presId="urn:microsoft.com/office/officeart/2005/8/layout/lProcess3"/>
    <dgm:cxn modelId="{6FF3B22D-4D30-4AA0-B6EB-BDEDE7F5392A}" type="presOf" srcId="{93AC64DE-AA4D-4F9F-B692-40102C4234EF}" destId="{9581FF94-5973-447A-8FC0-BD7B32EA223B}" srcOrd="0" destOrd="0" presId="urn:microsoft.com/office/officeart/2005/8/layout/lProcess3"/>
    <dgm:cxn modelId="{969F88DF-4772-422A-B06D-B4103BFF2C7F}" type="presOf" srcId="{A7BA0A8D-C1E5-4888-845D-C54564EF6C8A}" destId="{7F1A9C1D-5FBD-4E63-AD34-CE1967DC4454}" srcOrd="0" destOrd="0" presId="urn:microsoft.com/office/officeart/2005/8/layout/lProcess3"/>
    <dgm:cxn modelId="{C65D8052-A238-4864-9A61-ADC9E735A4BA}" srcId="{F71F958B-97E9-4FEE-91C7-087C4BBC95B8}" destId="{F6E6C1A6-72CA-46BB-AB8C-8DE38B20C7ED}" srcOrd="3" destOrd="0" parTransId="{701EA5D7-38C2-4668-8B5C-485F540F9444}" sibTransId="{789C134C-4CAE-41BF-8914-11A5D5570270}"/>
    <dgm:cxn modelId="{9020FF3F-79D9-4BA7-B799-EBAB631CE904}" type="presOf" srcId="{754B41C2-1120-4864-BB92-BDF259E60B51}" destId="{7A156E3B-EA2D-45F8-9139-5CBD2C4576C5}" srcOrd="0" destOrd="0" presId="urn:microsoft.com/office/officeart/2005/8/layout/lProcess3"/>
    <dgm:cxn modelId="{D8210763-3163-45BB-977A-84991C3A49E8}" srcId="{F71F958B-97E9-4FEE-91C7-087C4BBC95B8}" destId="{4D475FAE-10E1-4A9D-9467-909BD24692A0}" srcOrd="1" destOrd="0" parTransId="{79D0F005-BC39-4C09-A064-0C1DEC13F453}" sibTransId="{227AA8CB-4B6E-4B60-BF1D-B8DDD78435CB}"/>
    <dgm:cxn modelId="{4691474C-9DDB-4022-BB0E-FDD687123C54}" srcId="{F71F958B-97E9-4FEE-91C7-087C4BBC95B8}" destId="{A7BA0A8D-C1E5-4888-845D-C54564EF6C8A}" srcOrd="4" destOrd="0" parTransId="{41729292-3DC9-4D75-BDD6-506F41BB7E90}" sibTransId="{2860B69D-581C-473E-90EA-DA0AC33657C1}"/>
    <dgm:cxn modelId="{97A6B375-0618-400D-8322-D0C4C4111933}" type="presParOf" srcId="{9FB9D7C1-8EB1-4D77-B1A6-2EB6EB2FF425}" destId="{D83DE235-D5D2-4C03-B362-8DE414B33B1C}" srcOrd="0" destOrd="0" presId="urn:microsoft.com/office/officeart/2005/8/layout/lProcess3"/>
    <dgm:cxn modelId="{A5AC1D1E-452E-41AA-9EFE-C76FCA2147AB}" type="presParOf" srcId="{D83DE235-D5D2-4C03-B362-8DE414B33B1C}" destId="{340DB6C5-C8C8-4E7C-BC20-A5EC60383F2C}" srcOrd="0" destOrd="0" presId="urn:microsoft.com/office/officeart/2005/8/layout/lProcess3"/>
    <dgm:cxn modelId="{DB278A19-3529-4B48-B184-85BAD2D9E80D}" type="presParOf" srcId="{D83DE235-D5D2-4C03-B362-8DE414B33B1C}" destId="{661CF70D-52BF-47AE-B8C8-A081E39498C9}" srcOrd="1" destOrd="0" presId="urn:microsoft.com/office/officeart/2005/8/layout/lProcess3"/>
    <dgm:cxn modelId="{AC5AE563-C41A-4D8D-8839-B1097D279013}" type="presParOf" srcId="{D83DE235-D5D2-4C03-B362-8DE414B33B1C}" destId="{9581FF94-5973-447A-8FC0-BD7B32EA223B}" srcOrd="2" destOrd="0" presId="urn:microsoft.com/office/officeart/2005/8/layout/lProcess3"/>
    <dgm:cxn modelId="{73628535-693A-4902-93E2-DBC3E5F1DA4B}" type="presParOf" srcId="{D83DE235-D5D2-4C03-B362-8DE414B33B1C}" destId="{CFCC261A-E8CF-4077-B026-1D8A3AE55159}" srcOrd="3" destOrd="0" presId="urn:microsoft.com/office/officeart/2005/8/layout/lProcess3"/>
    <dgm:cxn modelId="{FB4AA266-9536-49AC-B26D-78511359E5C1}" type="presParOf" srcId="{D83DE235-D5D2-4C03-B362-8DE414B33B1C}" destId="{C3F90BED-7E4A-4AED-B965-25E0C7982BA8}" srcOrd="4" destOrd="0" presId="urn:microsoft.com/office/officeart/2005/8/layout/lProcess3"/>
    <dgm:cxn modelId="{C2E39701-24DA-447A-A1C6-714D1EF057F0}" type="presParOf" srcId="{D83DE235-D5D2-4C03-B362-8DE414B33B1C}" destId="{A25F644D-F114-49BD-B669-C80E2D5A748D}" srcOrd="5" destOrd="0" presId="urn:microsoft.com/office/officeart/2005/8/layout/lProcess3"/>
    <dgm:cxn modelId="{499D7E00-40D2-4303-99B0-3423450ACA79}" type="presParOf" srcId="{D83DE235-D5D2-4C03-B362-8DE414B33B1C}" destId="{7A156E3B-EA2D-45F8-9139-5CBD2C4576C5}" srcOrd="6" destOrd="0" presId="urn:microsoft.com/office/officeart/2005/8/layout/lProcess3"/>
    <dgm:cxn modelId="{4AC88AD0-CC5D-4164-A954-39D80F2BEDBD}" type="presParOf" srcId="{D83DE235-D5D2-4C03-B362-8DE414B33B1C}" destId="{0934880C-BD0B-46F3-AE48-AD56105845F5}" srcOrd="7" destOrd="0" presId="urn:microsoft.com/office/officeart/2005/8/layout/lProcess3"/>
    <dgm:cxn modelId="{F503306A-9372-459E-9725-2F8C4A1D8EF0}" type="presParOf" srcId="{D83DE235-D5D2-4C03-B362-8DE414B33B1C}" destId="{E235F25B-A25D-4A1F-AE33-3048E3F04F66}" srcOrd="8" destOrd="0" presId="urn:microsoft.com/office/officeart/2005/8/layout/lProcess3"/>
    <dgm:cxn modelId="{5D15010B-B524-4466-9C05-CBAB3E049686}" type="presParOf" srcId="{D83DE235-D5D2-4C03-B362-8DE414B33B1C}" destId="{CD5F3C55-0AA6-458F-B90F-4722F717EE94}" srcOrd="9" destOrd="0" presId="urn:microsoft.com/office/officeart/2005/8/layout/lProcess3"/>
    <dgm:cxn modelId="{A0A5DC26-ED08-4024-BE4A-5A33290E8589}" type="presParOf" srcId="{D83DE235-D5D2-4C03-B362-8DE414B33B1C}" destId="{7F1A9C1D-5FBD-4E63-AD34-CE1967DC4454}" srcOrd="10" destOrd="0" presId="urn:microsoft.com/office/officeart/2005/8/layout/lProcess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E8C7953-9387-4322-8843-0AD1B304DC5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4C0728F5-A4EF-492F-8F22-A1D63075962C}">
      <dgm:prSet phldrT="[Text]"/>
      <dgm:spPr/>
      <dgm:t>
        <a:bodyPr/>
        <a:lstStyle/>
        <a:p>
          <a:r>
            <a:rPr lang="fi-FI" dirty="0" smtClean="0"/>
            <a:t>Tiedon- ja IT-infrastruktuurin hallinta</a:t>
          </a:r>
          <a:endParaRPr lang="fi-FI" dirty="0"/>
        </a:p>
      </dgm:t>
    </dgm:pt>
    <dgm:pt modelId="{CEFA7B70-ABFF-4954-B733-79DFF0E1573C}" type="parTrans" cxnId="{0BB4E4CD-D2EA-409B-9B41-ABF099317B87}">
      <dgm:prSet/>
      <dgm:spPr/>
      <dgm:t>
        <a:bodyPr/>
        <a:lstStyle/>
        <a:p>
          <a:endParaRPr lang="fi-FI"/>
        </a:p>
      </dgm:t>
    </dgm:pt>
    <dgm:pt modelId="{CA2C4D5D-5308-43B7-BD5A-93FDF1317AE6}" type="sibTrans" cxnId="{0BB4E4CD-D2EA-409B-9B41-ABF099317B87}">
      <dgm:prSet/>
      <dgm:spPr/>
      <dgm:t>
        <a:bodyPr/>
        <a:lstStyle/>
        <a:p>
          <a:endParaRPr lang="fi-FI"/>
        </a:p>
      </dgm:t>
    </dgm:pt>
    <dgm:pt modelId="{BE736BAC-E34D-4B75-94E8-EA5F30EFF765}">
      <dgm:prSet phldrT="[Text]"/>
      <dgm:spPr>
        <a:noFill/>
        <a:ln>
          <a:solidFill>
            <a:srgbClr val="0070C0"/>
          </a:solidFill>
        </a:ln>
      </dgm:spPr>
      <dgm:t>
        <a:bodyPr/>
        <a:lstStyle/>
        <a:p>
          <a:r>
            <a:rPr lang="fi-FI" dirty="0" smtClean="0"/>
            <a:t>Tiedon ja IT:n strateginen suunnittelu</a:t>
          </a:r>
          <a:endParaRPr lang="fi-FI" dirty="0"/>
        </a:p>
      </dgm:t>
    </dgm:pt>
    <dgm:pt modelId="{08C22CD0-47CD-4803-8A9C-0F8CE240DBC5}" type="parTrans" cxnId="{120B7D8F-E5CF-408A-931A-34351AC4D278}">
      <dgm:prSet/>
      <dgm:spPr/>
      <dgm:t>
        <a:bodyPr/>
        <a:lstStyle/>
        <a:p>
          <a:endParaRPr lang="fi-FI"/>
        </a:p>
      </dgm:t>
    </dgm:pt>
    <dgm:pt modelId="{1C6CA7E9-FA78-4A59-AF9F-756B4A0DDE05}" type="sibTrans" cxnId="{120B7D8F-E5CF-408A-931A-34351AC4D278}">
      <dgm:prSet/>
      <dgm:spPr/>
      <dgm:t>
        <a:bodyPr/>
        <a:lstStyle/>
        <a:p>
          <a:endParaRPr lang="fi-FI"/>
        </a:p>
      </dgm:t>
    </dgm:pt>
    <dgm:pt modelId="{84536C1B-4B86-46E5-A144-D7F6DFAA0A98}">
      <dgm:prSet phldrT="[Text]"/>
      <dgm:spPr>
        <a:noFill/>
        <a:ln>
          <a:solidFill>
            <a:srgbClr val="0070C0"/>
          </a:solidFill>
        </a:ln>
      </dgm:spPr>
      <dgm:t>
        <a:bodyPr/>
        <a:lstStyle/>
        <a:p>
          <a:r>
            <a:rPr lang="fi-FI" dirty="0" smtClean="0"/>
            <a:t>Toimenpiteiden ja vaiheistuksen suunnittelu</a:t>
          </a:r>
          <a:endParaRPr lang="fi-FI" dirty="0"/>
        </a:p>
      </dgm:t>
    </dgm:pt>
    <dgm:pt modelId="{7A5AB7D9-4631-43A6-890A-BEB62CBD0CB4}" type="parTrans" cxnId="{BFD8F2A3-362B-4C51-BB0E-DEE2B006A2EA}">
      <dgm:prSet/>
      <dgm:spPr/>
      <dgm:t>
        <a:bodyPr/>
        <a:lstStyle/>
        <a:p>
          <a:endParaRPr lang="fi-FI"/>
        </a:p>
      </dgm:t>
    </dgm:pt>
    <dgm:pt modelId="{5D44D6EC-00A5-4092-BC63-E0E6E49E0DFE}" type="sibTrans" cxnId="{BFD8F2A3-362B-4C51-BB0E-DEE2B006A2EA}">
      <dgm:prSet/>
      <dgm:spPr/>
      <dgm:t>
        <a:bodyPr/>
        <a:lstStyle/>
        <a:p>
          <a:endParaRPr lang="fi-FI"/>
        </a:p>
      </dgm:t>
    </dgm:pt>
    <dgm:pt modelId="{BA1D6727-628A-4F72-BBF7-5176AC033FC0}">
      <dgm:prSet phldrT="[Text]"/>
      <dgm:spPr>
        <a:noFill/>
        <a:ln>
          <a:solidFill>
            <a:srgbClr val="0070C0"/>
          </a:solidFill>
        </a:ln>
      </dgm:spPr>
      <dgm:t>
        <a:bodyPr/>
        <a:lstStyle/>
        <a:p>
          <a:r>
            <a:rPr lang="fi-FI" dirty="0" smtClean="0"/>
            <a:t>Käyttöönottoprojektit</a:t>
          </a:r>
          <a:endParaRPr lang="fi-FI" dirty="0"/>
        </a:p>
      </dgm:t>
    </dgm:pt>
    <dgm:pt modelId="{71BBF7DE-6758-429A-8B48-8F677530A992}" type="parTrans" cxnId="{355E415C-5AC6-45FF-96F5-2E20491A30E8}">
      <dgm:prSet/>
      <dgm:spPr/>
      <dgm:t>
        <a:bodyPr/>
        <a:lstStyle/>
        <a:p>
          <a:endParaRPr lang="fi-FI"/>
        </a:p>
      </dgm:t>
    </dgm:pt>
    <dgm:pt modelId="{F390EEC3-313E-4B74-834C-74EA55A9F240}" type="sibTrans" cxnId="{355E415C-5AC6-45FF-96F5-2E20491A30E8}">
      <dgm:prSet/>
      <dgm:spPr/>
      <dgm:t>
        <a:bodyPr/>
        <a:lstStyle/>
        <a:p>
          <a:endParaRPr lang="fi-FI"/>
        </a:p>
      </dgm:t>
    </dgm:pt>
    <dgm:pt modelId="{C8F91937-459C-4E32-AEFF-ECB8739CEC2C}">
      <dgm:prSet phldrT="[Text]"/>
      <dgm:spPr>
        <a:noFill/>
        <a:ln>
          <a:solidFill>
            <a:srgbClr val="0070C0"/>
          </a:solidFill>
        </a:ln>
      </dgm:spPr>
      <dgm:t>
        <a:bodyPr/>
        <a:lstStyle/>
        <a:p>
          <a:r>
            <a:rPr lang="fi-FI" dirty="0" smtClean="0"/>
            <a:t>Projektiseuranta</a:t>
          </a:r>
          <a:endParaRPr lang="fi-FI" dirty="0"/>
        </a:p>
      </dgm:t>
    </dgm:pt>
    <dgm:pt modelId="{1FA62B60-166E-4C36-84BC-602447B4BCE3}" type="parTrans" cxnId="{5485B875-3C0A-45C5-877D-1B31A0E99231}">
      <dgm:prSet/>
      <dgm:spPr/>
      <dgm:t>
        <a:bodyPr/>
        <a:lstStyle/>
        <a:p>
          <a:endParaRPr lang="fi-FI"/>
        </a:p>
      </dgm:t>
    </dgm:pt>
    <dgm:pt modelId="{EFEAD216-3B95-4A1C-BA02-67845EB2F914}" type="sibTrans" cxnId="{5485B875-3C0A-45C5-877D-1B31A0E99231}">
      <dgm:prSet/>
      <dgm:spPr/>
      <dgm:t>
        <a:bodyPr/>
        <a:lstStyle/>
        <a:p>
          <a:endParaRPr lang="fi-FI"/>
        </a:p>
      </dgm:t>
    </dgm:pt>
    <dgm:pt modelId="{A8F843A9-B035-4AF9-8A6F-E363620D63FF}">
      <dgm:prSet phldrT="[Text]"/>
      <dgm:spPr>
        <a:noFill/>
        <a:ln>
          <a:solidFill>
            <a:srgbClr val="0070C0"/>
          </a:solidFill>
        </a:ln>
      </dgm:spPr>
      <dgm:t>
        <a:bodyPr/>
        <a:lstStyle/>
        <a:p>
          <a:r>
            <a:rPr lang="fi-FI" dirty="0" smtClean="0"/>
            <a:t>Jatkuva parantaminen</a:t>
          </a:r>
          <a:endParaRPr lang="fi-FI" dirty="0"/>
        </a:p>
      </dgm:t>
    </dgm:pt>
    <dgm:pt modelId="{0B32AB70-27A7-48C6-B322-D863A7343419}" type="parTrans" cxnId="{EBD356BB-8DB1-45D7-931D-DAAB54011C1F}">
      <dgm:prSet/>
      <dgm:spPr/>
      <dgm:t>
        <a:bodyPr/>
        <a:lstStyle/>
        <a:p>
          <a:endParaRPr lang="fi-FI"/>
        </a:p>
      </dgm:t>
    </dgm:pt>
    <dgm:pt modelId="{B02CD09A-DD03-4120-B080-C2CFCD1052D3}" type="sibTrans" cxnId="{EBD356BB-8DB1-45D7-931D-DAAB54011C1F}">
      <dgm:prSet/>
      <dgm:spPr/>
      <dgm:t>
        <a:bodyPr/>
        <a:lstStyle/>
        <a:p>
          <a:endParaRPr lang="fi-FI"/>
        </a:p>
      </dgm:t>
    </dgm:pt>
    <dgm:pt modelId="{9FB9D7C1-8EB1-4D77-B1A6-2EB6EB2FF425}" type="pres">
      <dgm:prSet presAssocID="{9E8C7953-9387-4322-8843-0AD1B304DC5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fi-FI"/>
        </a:p>
      </dgm:t>
    </dgm:pt>
    <dgm:pt modelId="{4968A8AE-6BF5-442A-B0AD-A35E7077A7C9}" type="pres">
      <dgm:prSet presAssocID="{4C0728F5-A4EF-492F-8F22-A1D63075962C}" presName="horFlow" presStyleCnt="0"/>
      <dgm:spPr/>
    </dgm:pt>
    <dgm:pt modelId="{C5B387A5-CACA-4255-B079-5D03A0F20ABB}" type="pres">
      <dgm:prSet presAssocID="{4C0728F5-A4EF-492F-8F22-A1D63075962C}" presName="bigChev" presStyleLbl="node1" presStyleIdx="0" presStyleCnt="1"/>
      <dgm:spPr/>
      <dgm:t>
        <a:bodyPr/>
        <a:lstStyle/>
        <a:p>
          <a:endParaRPr lang="fi-FI"/>
        </a:p>
      </dgm:t>
    </dgm:pt>
    <dgm:pt modelId="{F1E90DC4-0724-4A89-92CF-8E68A272B331}" type="pres">
      <dgm:prSet presAssocID="{08C22CD0-47CD-4803-8A9C-0F8CE240DBC5}" presName="parTrans" presStyleCnt="0"/>
      <dgm:spPr/>
    </dgm:pt>
    <dgm:pt modelId="{CCBC9EC4-E674-4F1B-BC07-099A55941D02}" type="pres">
      <dgm:prSet presAssocID="{BE736BAC-E34D-4B75-94E8-EA5F30EFF765}" presName="node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A706B10-2C0F-4C1D-A5F4-D2BB1F890E8C}" type="pres">
      <dgm:prSet presAssocID="{1C6CA7E9-FA78-4A59-AF9F-756B4A0DDE05}" presName="sibTrans" presStyleCnt="0"/>
      <dgm:spPr/>
    </dgm:pt>
    <dgm:pt modelId="{C24342D5-2641-4ECB-BAE3-A16CB67D2874}" type="pres">
      <dgm:prSet presAssocID="{84536C1B-4B86-46E5-A144-D7F6DFAA0A98}" presName="node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8BACC64-D4E1-41C9-A541-D74764E054C9}" type="pres">
      <dgm:prSet presAssocID="{5D44D6EC-00A5-4092-BC63-E0E6E49E0DFE}" presName="sibTrans" presStyleCnt="0"/>
      <dgm:spPr/>
    </dgm:pt>
    <dgm:pt modelId="{C4AB0D52-850B-4E9E-9115-830AD628FC3D}" type="pres">
      <dgm:prSet presAssocID="{BA1D6727-628A-4F72-BBF7-5176AC033FC0}" presName="node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97FE334-8925-4295-B658-59ABC28AC56C}" type="pres">
      <dgm:prSet presAssocID="{F390EEC3-313E-4B74-834C-74EA55A9F240}" presName="sibTrans" presStyleCnt="0"/>
      <dgm:spPr/>
    </dgm:pt>
    <dgm:pt modelId="{401C4528-0AEE-47E8-9C7A-E9FAB4AF0543}" type="pres">
      <dgm:prSet presAssocID="{C8F91937-459C-4E32-AEFF-ECB8739CEC2C}" presName="node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13774A24-4594-4E85-85AE-B23962784E9C}" type="pres">
      <dgm:prSet presAssocID="{EFEAD216-3B95-4A1C-BA02-67845EB2F914}" presName="sibTrans" presStyleCnt="0"/>
      <dgm:spPr/>
    </dgm:pt>
    <dgm:pt modelId="{D82B64DF-7D22-4536-97DC-2308399DD204}" type="pres">
      <dgm:prSet presAssocID="{A8F843A9-B035-4AF9-8A6F-E363620D63FF}" presName="node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355E415C-5AC6-45FF-96F5-2E20491A30E8}" srcId="{4C0728F5-A4EF-492F-8F22-A1D63075962C}" destId="{BA1D6727-628A-4F72-BBF7-5176AC033FC0}" srcOrd="2" destOrd="0" parTransId="{71BBF7DE-6758-429A-8B48-8F677530A992}" sibTransId="{F390EEC3-313E-4B74-834C-74EA55A9F240}"/>
    <dgm:cxn modelId="{BFD8F2A3-362B-4C51-BB0E-DEE2B006A2EA}" srcId="{4C0728F5-A4EF-492F-8F22-A1D63075962C}" destId="{84536C1B-4B86-46E5-A144-D7F6DFAA0A98}" srcOrd="1" destOrd="0" parTransId="{7A5AB7D9-4631-43A6-890A-BEB62CBD0CB4}" sibTransId="{5D44D6EC-00A5-4092-BC63-E0E6E49E0DFE}"/>
    <dgm:cxn modelId="{9DD701E7-87BB-437E-BDE0-390EE167D8AC}" type="presOf" srcId="{84536C1B-4B86-46E5-A144-D7F6DFAA0A98}" destId="{C24342D5-2641-4ECB-BAE3-A16CB67D2874}" srcOrd="0" destOrd="0" presId="urn:microsoft.com/office/officeart/2005/8/layout/lProcess3"/>
    <dgm:cxn modelId="{120B7D8F-E5CF-408A-931A-34351AC4D278}" srcId="{4C0728F5-A4EF-492F-8F22-A1D63075962C}" destId="{BE736BAC-E34D-4B75-94E8-EA5F30EFF765}" srcOrd="0" destOrd="0" parTransId="{08C22CD0-47CD-4803-8A9C-0F8CE240DBC5}" sibTransId="{1C6CA7E9-FA78-4A59-AF9F-756B4A0DDE05}"/>
    <dgm:cxn modelId="{EBD356BB-8DB1-45D7-931D-DAAB54011C1F}" srcId="{4C0728F5-A4EF-492F-8F22-A1D63075962C}" destId="{A8F843A9-B035-4AF9-8A6F-E363620D63FF}" srcOrd="4" destOrd="0" parTransId="{0B32AB70-27A7-48C6-B322-D863A7343419}" sibTransId="{B02CD09A-DD03-4120-B080-C2CFCD1052D3}"/>
    <dgm:cxn modelId="{2CEF1C50-ABF4-4FC6-BDDC-3D6EF58AAFCC}" type="presOf" srcId="{BE736BAC-E34D-4B75-94E8-EA5F30EFF765}" destId="{CCBC9EC4-E674-4F1B-BC07-099A55941D02}" srcOrd="0" destOrd="0" presId="urn:microsoft.com/office/officeart/2005/8/layout/lProcess3"/>
    <dgm:cxn modelId="{3F7F693D-E402-46A9-8D33-A3C2B6E412C8}" type="presOf" srcId="{4C0728F5-A4EF-492F-8F22-A1D63075962C}" destId="{C5B387A5-CACA-4255-B079-5D03A0F20ABB}" srcOrd="0" destOrd="0" presId="urn:microsoft.com/office/officeart/2005/8/layout/lProcess3"/>
    <dgm:cxn modelId="{8FCDC7EA-753C-4CF4-B56B-1BD699E29832}" type="presOf" srcId="{9E8C7953-9387-4322-8843-0AD1B304DC5F}" destId="{9FB9D7C1-8EB1-4D77-B1A6-2EB6EB2FF425}" srcOrd="0" destOrd="0" presId="urn:microsoft.com/office/officeart/2005/8/layout/lProcess3"/>
    <dgm:cxn modelId="{E17990D7-BDAA-4DAD-84C2-5E23DECB8A34}" type="presOf" srcId="{C8F91937-459C-4E32-AEFF-ECB8739CEC2C}" destId="{401C4528-0AEE-47E8-9C7A-E9FAB4AF0543}" srcOrd="0" destOrd="0" presId="urn:microsoft.com/office/officeart/2005/8/layout/lProcess3"/>
    <dgm:cxn modelId="{E9EF106F-5779-49E5-B7C2-D37B884A9388}" type="presOf" srcId="{BA1D6727-628A-4F72-BBF7-5176AC033FC0}" destId="{C4AB0D52-850B-4E9E-9115-830AD628FC3D}" srcOrd="0" destOrd="0" presId="urn:microsoft.com/office/officeart/2005/8/layout/lProcess3"/>
    <dgm:cxn modelId="{442B18C4-EE93-4062-A929-2E097734A6B6}" type="presOf" srcId="{A8F843A9-B035-4AF9-8A6F-E363620D63FF}" destId="{D82B64DF-7D22-4536-97DC-2308399DD204}" srcOrd="0" destOrd="0" presId="urn:microsoft.com/office/officeart/2005/8/layout/lProcess3"/>
    <dgm:cxn modelId="{0BB4E4CD-D2EA-409B-9B41-ABF099317B87}" srcId="{9E8C7953-9387-4322-8843-0AD1B304DC5F}" destId="{4C0728F5-A4EF-492F-8F22-A1D63075962C}" srcOrd="0" destOrd="0" parTransId="{CEFA7B70-ABFF-4954-B733-79DFF0E1573C}" sibTransId="{CA2C4D5D-5308-43B7-BD5A-93FDF1317AE6}"/>
    <dgm:cxn modelId="{5485B875-3C0A-45C5-877D-1B31A0E99231}" srcId="{4C0728F5-A4EF-492F-8F22-A1D63075962C}" destId="{C8F91937-459C-4E32-AEFF-ECB8739CEC2C}" srcOrd="3" destOrd="0" parTransId="{1FA62B60-166E-4C36-84BC-602447B4BCE3}" sibTransId="{EFEAD216-3B95-4A1C-BA02-67845EB2F914}"/>
    <dgm:cxn modelId="{A5448155-DDB1-4DBE-942B-DF443F504856}" type="presParOf" srcId="{9FB9D7C1-8EB1-4D77-B1A6-2EB6EB2FF425}" destId="{4968A8AE-6BF5-442A-B0AD-A35E7077A7C9}" srcOrd="0" destOrd="0" presId="urn:microsoft.com/office/officeart/2005/8/layout/lProcess3"/>
    <dgm:cxn modelId="{513F5742-6DDF-49C5-A55E-D70AD26F3F3A}" type="presParOf" srcId="{4968A8AE-6BF5-442A-B0AD-A35E7077A7C9}" destId="{C5B387A5-CACA-4255-B079-5D03A0F20ABB}" srcOrd="0" destOrd="0" presId="urn:microsoft.com/office/officeart/2005/8/layout/lProcess3"/>
    <dgm:cxn modelId="{65AF6FAD-9C83-424C-9D1F-C454E28AAEF9}" type="presParOf" srcId="{4968A8AE-6BF5-442A-B0AD-A35E7077A7C9}" destId="{F1E90DC4-0724-4A89-92CF-8E68A272B331}" srcOrd="1" destOrd="0" presId="urn:microsoft.com/office/officeart/2005/8/layout/lProcess3"/>
    <dgm:cxn modelId="{C6CF5F34-6BF6-4A47-B602-AA232D7B4917}" type="presParOf" srcId="{4968A8AE-6BF5-442A-B0AD-A35E7077A7C9}" destId="{CCBC9EC4-E674-4F1B-BC07-099A55941D02}" srcOrd="2" destOrd="0" presId="urn:microsoft.com/office/officeart/2005/8/layout/lProcess3"/>
    <dgm:cxn modelId="{7DE4B226-6C97-4EEC-9FB8-FC50AB633B7E}" type="presParOf" srcId="{4968A8AE-6BF5-442A-B0AD-A35E7077A7C9}" destId="{0A706B10-2C0F-4C1D-A5F4-D2BB1F890E8C}" srcOrd="3" destOrd="0" presId="urn:microsoft.com/office/officeart/2005/8/layout/lProcess3"/>
    <dgm:cxn modelId="{E4AB23D1-5B98-4BC6-8779-0401BB7E97A6}" type="presParOf" srcId="{4968A8AE-6BF5-442A-B0AD-A35E7077A7C9}" destId="{C24342D5-2641-4ECB-BAE3-A16CB67D2874}" srcOrd="4" destOrd="0" presId="urn:microsoft.com/office/officeart/2005/8/layout/lProcess3"/>
    <dgm:cxn modelId="{B3DE2F0E-4266-4AA0-A536-6864E96FC007}" type="presParOf" srcId="{4968A8AE-6BF5-442A-B0AD-A35E7077A7C9}" destId="{08BACC64-D4E1-41C9-A541-D74764E054C9}" srcOrd="5" destOrd="0" presId="urn:microsoft.com/office/officeart/2005/8/layout/lProcess3"/>
    <dgm:cxn modelId="{ED312A71-F445-4A78-888A-025C833AFC1B}" type="presParOf" srcId="{4968A8AE-6BF5-442A-B0AD-A35E7077A7C9}" destId="{C4AB0D52-850B-4E9E-9115-830AD628FC3D}" srcOrd="6" destOrd="0" presId="urn:microsoft.com/office/officeart/2005/8/layout/lProcess3"/>
    <dgm:cxn modelId="{96FC4181-BC89-45AF-96F8-BDD83923A282}" type="presParOf" srcId="{4968A8AE-6BF5-442A-B0AD-A35E7077A7C9}" destId="{A97FE334-8925-4295-B658-59ABC28AC56C}" srcOrd="7" destOrd="0" presId="urn:microsoft.com/office/officeart/2005/8/layout/lProcess3"/>
    <dgm:cxn modelId="{8B61A60B-7228-487D-B640-B9EFE10E9DD0}" type="presParOf" srcId="{4968A8AE-6BF5-442A-B0AD-A35E7077A7C9}" destId="{401C4528-0AEE-47E8-9C7A-E9FAB4AF0543}" srcOrd="8" destOrd="0" presId="urn:microsoft.com/office/officeart/2005/8/layout/lProcess3"/>
    <dgm:cxn modelId="{C116A3ED-F96C-4286-A00A-0CE61918EC26}" type="presParOf" srcId="{4968A8AE-6BF5-442A-B0AD-A35E7077A7C9}" destId="{13774A24-4594-4E85-85AE-B23962784E9C}" srcOrd="9" destOrd="0" presId="urn:microsoft.com/office/officeart/2005/8/layout/lProcess3"/>
    <dgm:cxn modelId="{9FF3C4AA-FA57-48D1-B524-D656B4256044}" type="presParOf" srcId="{4968A8AE-6BF5-442A-B0AD-A35E7077A7C9}" destId="{D82B64DF-7D22-4536-97DC-2308399DD204}" srcOrd="10" destOrd="0" presId="urn:microsoft.com/office/officeart/2005/8/layout/lProcess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12E339-93A7-4B2E-AC83-CEF73C2A17F5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F038F245-8D9A-4C5B-B229-779FE87F3745}">
      <dgm:prSet phldrT="[Text]" custT="1"/>
      <dgm:spPr/>
      <dgm:t>
        <a:bodyPr/>
        <a:lstStyle/>
        <a:p>
          <a:r>
            <a:rPr lang="fi-FI" sz="800" dirty="0" smtClean="0"/>
            <a:t>Johtaminen</a:t>
          </a:r>
          <a:endParaRPr lang="fi-FI" sz="800" dirty="0"/>
        </a:p>
      </dgm:t>
    </dgm:pt>
    <dgm:pt modelId="{7E764610-3CAC-4327-94F7-59780CFC229E}" type="parTrans" cxnId="{45BF9CF8-6D2A-467D-900F-C8BFEA27A97C}">
      <dgm:prSet/>
      <dgm:spPr/>
      <dgm:t>
        <a:bodyPr/>
        <a:lstStyle/>
        <a:p>
          <a:endParaRPr lang="fi-FI"/>
        </a:p>
      </dgm:t>
    </dgm:pt>
    <dgm:pt modelId="{7810AA6D-7035-4183-B946-E587B9DBC235}" type="sibTrans" cxnId="{45BF9CF8-6D2A-467D-900F-C8BFEA27A97C}">
      <dgm:prSet/>
      <dgm:spPr/>
      <dgm:t>
        <a:bodyPr/>
        <a:lstStyle/>
        <a:p>
          <a:endParaRPr lang="fi-FI"/>
        </a:p>
      </dgm:t>
    </dgm:pt>
    <dgm:pt modelId="{E88331AB-78F4-4FBC-984B-FB9D63BB81A5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Vision ja strategian luominen</a:t>
          </a:r>
          <a:endParaRPr lang="fi-FI" dirty="0"/>
        </a:p>
      </dgm:t>
    </dgm:pt>
    <dgm:pt modelId="{CFD79198-826F-4C8A-94E0-0E5E7AD7E0DB}" type="parTrans" cxnId="{77DE604E-C65B-4C60-B477-04664DD36BDF}">
      <dgm:prSet/>
      <dgm:spPr/>
      <dgm:t>
        <a:bodyPr/>
        <a:lstStyle/>
        <a:p>
          <a:endParaRPr lang="fi-FI"/>
        </a:p>
      </dgm:t>
    </dgm:pt>
    <dgm:pt modelId="{E2176AC0-C998-4A9F-80DE-E6B789B7C956}" type="sibTrans" cxnId="{77DE604E-C65B-4C60-B477-04664DD36BDF}">
      <dgm:prSet/>
      <dgm:spPr/>
      <dgm:t>
        <a:bodyPr/>
        <a:lstStyle/>
        <a:p>
          <a:endParaRPr lang="fi-FI"/>
        </a:p>
      </dgm:t>
    </dgm:pt>
    <dgm:pt modelId="{7817E036-D172-4C41-A8D9-7C56DF223AAE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Strateginen suunnittelu</a:t>
          </a:r>
          <a:endParaRPr lang="fi-FI" dirty="0"/>
        </a:p>
      </dgm:t>
    </dgm:pt>
    <dgm:pt modelId="{5703AC8F-CEAD-4F36-A26B-D2D2C1C00B4C}" type="parTrans" cxnId="{3C81E8AA-D8F4-4D0C-BB35-EACD89CA9A7F}">
      <dgm:prSet/>
      <dgm:spPr/>
      <dgm:t>
        <a:bodyPr/>
        <a:lstStyle/>
        <a:p>
          <a:endParaRPr lang="fi-FI"/>
        </a:p>
      </dgm:t>
    </dgm:pt>
    <dgm:pt modelId="{9E659F43-6119-4083-905D-B166C551D8DB}" type="sibTrans" cxnId="{3C81E8AA-D8F4-4D0C-BB35-EACD89CA9A7F}">
      <dgm:prSet/>
      <dgm:spPr/>
      <dgm:t>
        <a:bodyPr/>
        <a:lstStyle/>
        <a:p>
          <a:endParaRPr lang="fi-FI"/>
        </a:p>
      </dgm:t>
    </dgm:pt>
    <dgm:pt modelId="{15014231-08C0-4ED5-A27A-8D97E75DA4FC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Vuosisuunnittelun johtaminen</a:t>
          </a:r>
          <a:endParaRPr lang="fi-FI" dirty="0"/>
        </a:p>
      </dgm:t>
    </dgm:pt>
    <dgm:pt modelId="{C5C41E83-D382-4244-AF9C-21F6835B253E}" type="parTrans" cxnId="{C9F3A831-722D-4E86-982F-D268F83F4302}">
      <dgm:prSet/>
      <dgm:spPr/>
      <dgm:t>
        <a:bodyPr/>
        <a:lstStyle/>
        <a:p>
          <a:endParaRPr lang="fi-FI"/>
        </a:p>
      </dgm:t>
    </dgm:pt>
    <dgm:pt modelId="{066861B5-D491-400E-937E-F2B27599B9C9}" type="sibTrans" cxnId="{C9F3A831-722D-4E86-982F-D268F83F4302}">
      <dgm:prSet/>
      <dgm:spPr/>
      <dgm:t>
        <a:bodyPr/>
        <a:lstStyle/>
        <a:p>
          <a:endParaRPr lang="fi-FI"/>
        </a:p>
      </dgm:t>
    </dgm:pt>
    <dgm:pt modelId="{EF779366-EDFB-47E6-BC9E-C19149BD2EC0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Seurannan johtaminen</a:t>
          </a:r>
          <a:endParaRPr lang="fi-FI" dirty="0"/>
        </a:p>
      </dgm:t>
    </dgm:pt>
    <dgm:pt modelId="{43214799-8178-426B-9F7E-9E95375487D7}" type="parTrans" cxnId="{F68F77BF-71DC-46C5-8CA6-172EA7A72D08}">
      <dgm:prSet/>
      <dgm:spPr/>
      <dgm:t>
        <a:bodyPr/>
        <a:lstStyle/>
        <a:p>
          <a:endParaRPr lang="fi-FI"/>
        </a:p>
      </dgm:t>
    </dgm:pt>
    <dgm:pt modelId="{31D07F92-962B-46E7-AAFF-13B098A5189F}" type="sibTrans" cxnId="{F68F77BF-71DC-46C5-8CA6-172EA7A72D08}">
      <dgm:prSet/>
      <dgm:spPr/>
      <dgm:t>
        <a:bodyPr/>
        <a:lstStyle/>
        <a:p>
          <a:endParaRPr lang="fi-FI"/>
        </a:p>
      </dgm:t>
    </dgm:pt>
    <dgm:pt modelId="{E015BF7C-62F6-4B09-BF1D-F35FA7A7B341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Joht. Järjestelmän parantaminen </a:t>
          </a:r>
          <a:endParaRPr lang="fi-FI" dirty="0"/>
        </a:p>
      </dgm:t>
    </dgm:pt>
    <dgm:pt modelId="{712CA25A-80D6-4B25-9333-B64C687C5EDB}" type="parTrans" cxnId="{4BBE91EF-98E6-497D-9189-D5178FDCF62E}">
      <dgm:prSet/>
      <dgm:spPr/>
      <dgm:t>
        <a:bodyPr/>
        <a:lstStyle/>
        <a:p>
          <a:endParaRPr lang="fi-FI"/>
        </a:p>
      </dgm:t>
    </dgm:pt>
    <dgm:pt modelId="{1F825C01-76D3-4B64-94FF-FDE1ABD11831}" type="sibTrans" cxnId="{4BBE91EF-98E6-497D-9189-D5178FDCF62E}">
      <dgm:prSet/>
      <dgm:spPr/>
      <dgm:t>
        <a:bodyPr/>
        <a:lstStyle/>
        <a:p>
          <a:endParaRPr lang="fi-FI"/>
        </a:p>
      </dgm:t>
    </dgm:pt>
    <dgm:pt modelId="{CCE896B4-6FCD-48F4-AB63-6E84E7437CC0}" type="pres">
      <dgm:prSet presAssocID="{9712E339-93A7-4B2E-AC83-CEF73C2A17F5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fi-FI"/>
        </a:p>
      </dgm:t>
    </dgm:pt>
    <dgm:pt modelId="{AB1F6FCD-611B-4164-931D-F1A90C94FCE9}" type="pres">
      <dgm:prSet presAssocID="{F038F245-8D9A-4C5B-B229-779FE87F3745}" presName="horFlow" presStyleCnt="0"/>
      <dgm:spPr/>
    </dgm:pt>
    <dgm:pt modelId="{965A79C0-E4E0-49A9-8ACB-15A3C796B380}" type="pres">
      <dgm:prSet presAssocID="{F038F245-8D9A-4C5B-B229-779FE87F3745}" presName="bigChev" presStyleLbl="node1" presStyleIdx="0" presStyleCnt="1"/>
      <dgm:spPr/>
      <dgm:t>
        <a:bodyPr/>
        <a:lstStyle/>
        <a:p>
          <a:endParaRPr lang="fi-FI"/>
        </a:p>
      </dgm:t>
    </dgm:pt>
    <dgm:pt modelId="{3EA07E8A-3B3D-46D0-9EFA-29CCD2897561}" type="pres">
      <dgm:prSet presAssocID="{CFD79198-826F-4C8A-94E0-0E5E7AD7E0DB}" presName="parTrans" presStyleCnt="0"/>
      <dgm:spPr/>
    </dgm:pt>
    <dgm:pt modelId="{6C91CA0A-524B-42FB-A742-1B3130D68FC8}" type="pres">
      <dgm:prSet presAssocID="{E88331AB-78F4-4FBC-984B-FB9D63BB81A5}" presName="node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A0C9544-91F8-4CB5-9B67-FAC78B5AAD9C}" type="pres">
      <dgm:prSet presAssocID="{E2176AC0-C998-4A9F-80DE-E6B789B7C956}" presName="sibTrans" presStyleCnt="0"/>
      <dgm:spPr/>
    </dgm:pt>
    <dgm:pt modelId="{E6D37389-B85F-4E9B-AF23-598C6E743CA2}" type="pres">
      <dgm:prSet presAssocID="{7817E036-D172-4C41-A8D9-7C56DF223AAE}" presName="node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43C90FE-1B41-41FB-8479-FEF47143EAE6}" type="pres">
      <dgm:prSet presAssocID="{9E659F43-6119-4083-905D-B166C551D8DB}" presName="sibTrans" presStyleCnt="0"/>
      <dgm:spPr/>
    </dgm:pt>
    <dgm:pt modelId="{90705EE1-8E65-4DF8-A1CE-1A2330EDE696}" type="pres">
      <dgm:prSet presAssocID="{15014231-08C0-4ED5-A27A-8D97E75DA4FC}" presName="node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9599751-9B8E-4EB6-90E5-E96873165E41}" type="pres">
      <dgm:prSet presAssocID="{066861B5-D491-400E-937E-F2B27599B9C9}" presName="sibTrans" presStyleCnt="0"/>
      <dgm:spPr/>
    </dgm:pt>
    <dgm:pt modelId="{3B4DF438-BB17-43B7-B4AD-B34F86C78507}" type="pres">
      <dgm:prSet presAssocID="{EF779366-EDFB-47E6-BC9E-C19149BD2EC0}" presName="node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3A23FCC-2932-4F72-B33D-6C72C13BC198}" type="pres">
      <dgm:prSet presAssocID="{31D07F92-962B-46E7-AAFF-13B098A5189F}" presName="sibTrans" presStyleCnt="0"/>
      <dgm:spPr/>
    </dgm:pt>
    <dgm:pt modelId="{538A750D-FB4C-4478-AC9C-C0864AEAE5CE}" type="pres">
      <dgm:prSet presAssocID="{E015BF7C-62F6-4B09-BF1D-F35FA7A7B341}" presName="node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BC5233F6-3AC0-407F-9396-AD531953940C}" type="presOf" srcId="{15014231-08C0-4ED5-A27A-8D97E75DA4FC}" destId="{90705EE1-8E65-4DF8-A1CE-1A2330EDE696}" srcOrd="0" destOrd="0" presId="urn:microsoft.com/office/officeart/2005/8/layout/lProcess3"/>
    <dgm:cxn modelId="{3C81E8AA-D8F4-4D0C-BB35-EACD89CA9A7F}" srcId="{F038F245-8D9A-4C5B-B229-779FE87F3745}" destId="{7817E036-D172-4C41-A8D9-7C56DF223AAE}" srcOrd="1" destOrd="0" parTransId="{5703AC8F-CEAD-4F36-A26B-D2D2C1C00B4C}" sibTransId="{9E659F43-6119-4083-905D-B166C551D8DB}"/>
    <dgm:cxn modelId="{9CE4068C-E848-4FC2-8A66-83424C43351A}" type="presOf" srcId="{7817E036-D172-4C41-A8D9-7C56DF223AAE}" destId="{E6D37389-B85F-4E9B-AF23-598C6E743CA2}" srcOrd="0" destOrd="0" presId="urn:microsoft.com/office/officeart/2005/8/layout/lProcess3"/>
    <dgm:cxn modelId="{CFD0826B-B6FE-4709-A408-C4808B6B3AA1}" type="presOf" srcId="{EF779366-EDFB-47E6-BC9E-C19149BD2EC0}" destId="{3B4DF438-BB17-43B7-B4AD-B34F86C78507}" srcOrd="0" destOrd="0" presId="urn:microsoft.com/office/officeart/2005/8/layout/lProcess3"/>
    <dgm:cxn modelId="{F68F77BF-71DC-46C5-8CA6-172EA7A72D08}" srcId="{F038F245-8D9A-4C5B-B229-779FE87F3745}" destId="{EF779366-EDFB-47E6-BC9E-C19149BD2EC0}" srcOrd="3" destOrd="0" parTransId="{43214799-8178-426B-9F7E-9E95375487D7}" sibTransId="{31D07F92-962B-46E7-AAFF-13B098A5189F}"/>
    <dgm:cxn modelId="{45BF9CF8-6D2A-467D-900F-C8BFEA27A97C}" srcId="{9712E339-93A7-4B2E-AC83-CEF73C2A17F5}" destId="{F038F245-8D9A-4C5B-B229-779FE87F3745}" srcOrd="0" destOrd="0" parTransId="{7E764610-3CAC-4327-94F7-59780CFC229E}" sibTransId="{7810AA6D-7035-4183-B946-E587B9DBC235}"/>
    <dgm:cxn modelId="{FB34A078-AD64-4E3C-A283-3DF2D5FEA2CF}" type="presOf" srcId="{9712E339-93A7-4B2E-AC83-CEF73C2A17F5}" destId="{CCE896B4-6FCD-48F4-AB63-6E84E7437CC0}" srcOrd="0" destOrd="0" presId="urn:microsoft.com/office/officeart/2005/8/layout/lProcess3"/>
    <dgm:cxn modelId="{B4055744-10E1-485B-99B8-D302D29C3F28}" type="presOf" srcId="{F038F245-8D9A-4C5B-B229-779FE87F3745}" destId="{965A79C0-E4E0-49A9-8ACB-15A3C796B380}" srcOrd="0" destOrd="0" presId="urn:microsoft.com/office/officeart/2005/8/layout/lProcess3"/>
    <dgm:cxn modelId="{4BBE91EF-98E6-497D-9189-D5178FDCF62E}" srcId="{F038F245-8D9A-4C5B-B229-779FE87F3745}" destId="{E015BF7C-62F6-4B09-BF1D-F35FA7A7B341}" srcOrd="4" destOrd="0" parTransId="{712CA25A-80D6-4B25-9333-B64C687C5EDB}" sibTransId="{1F825C01-76D3-4B64-94FF-FDE1ABD11831}"/>
    <dgm:cxn modelId="{C9F3A831-722D-4E86-982F-D268F83F4302}" srcId="{F038F245-8D9A-4C5B-B229-779FE87F3745}" destId="{15014231-08C0-4ED5-A27A-8D97E75DA4FC}" srcOrd="2" destOrd="0" parTransId="{C5C41E83-D382-4244-AF9C-21F6835B253E}" sibTransId="{066861B5-D491-400E-937E-F2B27599B9C9}"/>
    <dgm:cxn modelId="{3450A84D-F08A-4A59-B044-D6EDCEDB4B1F}" type="presOf" srcId="{E88331AB-78F4-4FBC-984B-FB9D63BB81A5}" destId="{6C91CA0A-524B-42FB-A742-1B3130D68FC8}" srcOrd="0" destOrd="0" presId="urn:microsoft.com/office/officeart/2005/8/layout/lProcess3"/>
    <dgm:cxn modelId="{3109473B-2439-4488-89B3-057A463C1801}" type="presOf" srcId="{E015BF7C-62F6-4B09-BF1D-F35FA7A7B341}" destId="{538A750D-FB4C-4478-AC9C-C0864AEAE5CE}" srcOrd="0" destOrd="0" presId="urn:microsoft.com/office/officeart/2005/8/layout/lProcess3"/>
    <dgm:cxn modelId="{77DE604E-C65B-4C60-B477-04664DD36BDF}" srcId="{F038F245-8D9A-4C5B-B229-779FE87F3745}" destId="{E88331AB-78F4-4FBC-984B-FB9D63BB81A5}" srcOrd="0" destOrd="0" parTransId="{CFD79198-826F-4C8A-94E0-0E5E7AD7E0DB}" sibTransId="{E2176AC0-C998-4A9F-80DE-E6B789B7C956}"/>
    <dgm:cxn modelId="{8E8750AE-A619-47A5-9A06-D99DB9C51C77}" type="presParOf" srcId="{CCE896B4-6FCD-48F4-AB63-6E84E7437CC0}" destId="{AB1F6FCD-611B-4164-931D-F1A90C94FCE9}" srcOrd="0" destOrd="0" presId="urn:microsoft.com/office/officeart/2005/8/layout/lProcess3"/>
    <dgm:cxn modelId="{2A0B15E1-10E3-4BDD-9EB0-827071E1C4B3}" type="presParOf" srcId="{AB1F6FCD-611B-4164-931D-F1A90C94FCE9}" destId="{965A79C0-E4E0-49A9-8ACB-15A3C796B380}" srcOrd="0" destOrd="0" presId="urn:microsoft.com/office/officeart/2005/8/layout/lProcess3"/>
    <dgm:cxn modelId="{FB4FE413-0FEB-416A-A627-2E1C8F41A8BB}" type="presParOf" srcId="{AB1F6FCD-611B-4164-931D-F1A90C94FCE9}" destId="{3EA07E8A-3B3D-46D0-9EFA-29CCD2897561}" srcOrd="1" destOrd="0" presId="urn:microsoft.com/office/officeart/2005/8/layout/lProcess3"/>
    <dgm:cxn modelId="{76D31382-E766-41A5-9682-621E0DD7DA32}" type="presParOf" srcId="{AB1F6FCD-611B-4164-931D-F1A90C94FCE9}" destId="{6C91CA0A-524B-42FB-A742-1B3130D68FC8}" srcOrd="2" destOrd="0" presId="urn:microsoft.com/office/officeart/2005/8/layout/lProcess3"/>
    <dgm:cxn modelId="{1A9CEAF4-5C48-44F1-AD6A-D6DE0D160374}" type="presParOf" srcId="{AB1F6FCD-611B-4164-931D-F1A90C94FCE9}" destId="{8A0C9544-91F8-4CB5-9B67-FAC78B5AAD9C}" srcOrd="3" destOrd="0" presId="urn:microsoft.com/office/officeart/2005/8/layout/lProcess3"/>
    <dgm:cxn modelId="{F99360E2-A278-436D-B982-BD0EC99BC4FB}" type="presParOf" srcId="{AB1F6FCD-611B-4164-931D-F1A90C94FCE9}" destId="{E6D37389-B85F-4E9B-AF23-598C6E743CA2}" srcOrd="4" destOrd="0" presId="urn:microsoft.com/office/officeart/2005/8/layout/lProcess3"/>
    <dgm:cxn modelId="{C08E4D07-B088-4CBE-A96D-085C99567EF0}" type="presParOf" srcId="{AB1F6FCD-611B-4164-931D-F1A90C94FCE9}" destId="{743C90FE-1B41-41FB-8479-FEF47143EAE6}" srcOrd="5" destOrd="0" presId="urn:microsoft.com/office/officeart/2005/8/layout/lProcess3"/>
    <dgm:cxn modelId="{A0782D04-9F39-4AF3-960B-71D9377E3B61}" type="presParOf" srcId="{AB1F6FCD-611B-4164-931D-F1A90C94FCE9}" destId="{90705EE1-8E65-4DF8-A1CE-1A2330EDE696}" srcOrd="6" destOrd="0" presId="urn:microsoft.com/office/officeart/2005/8/layout/lProcess3"/>
    <dgm:cxn modelId="{1EBD8740-19CD-40CC-B873-1D2DB03C9F6F}" type="presParOf" srcId="{AB1F6FCD-611B-4164-931D-F1A90C94FCE9}" destId="{B9599751-9B8E-4EB6-90E5-E96873165E41}" srcOrd="7" destOrd="0" presId="urn:microsoft.com/office/officeart/2005/8/layout/lProcess3"/>
    <dgm:cxn modelId="{8C0F0BBB-099F-47D1-B96A-416DC7AC94B2}" type="presParOf" srcId="{AB1F6FCD-611B-4164-931D-F1A90C94FCE9}" destId="{3B4DF438-BB17-43B7-B4AD-B34F86C78507}" srcOrd="8" destOrd="0" presId="urn:microsoft.com/office/officeart/2005/8/layout/lProcess3"/>
    <dgm:cxn modelId="{750E27FB-5EAD-4A9C-9352-7827177145E9}" type="presParOf" srcId="{AB1F6FCD-611B-4164-931D-F1A90C94FCE9}" destId="{23A23FCC-2932-4F72-B33D-6C72C13BC198}" srcOrd="9" destOrd="0" presId="urn:microsoft.com/office/officeart/2005/8/layout/lProcess3"/>
    <dgm:cxn modelId="{2D0AC4ED-A21D-4591-9F42-ED8E4AB0ED9E}" type="presParOf" srcId="{AB1F6FCD-611B-4164-931D-F1A90C94FCE9}" destId="{538A750D-FB4C-4478-AC9C-C0864AEAE5CE}" srcOrd="1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12E339-93A7-4B2E-AC83-CEF73C2A17F5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F038F245-8D9A-4C5B-B229-779FE87F3745}">
      <dgm:prSet phldrT="[Text]" custT="1"/>
      <dgm:spPr/>
      <dgm:t>
        <a:bodyPr/>
        <a:lstStyle/>
        <a:p>
          <a:r>
            <a:rPr lang="fi-FI" sz="800" dirty="0" smtClean="0"/>
            <a:t>Johtaminen</a:t>
          </a:r>
          <a:endParaRPr lang="fi-FI" sz="800" dirty="0"/>
        </a:p>
      </dgm:t>
    </dgm:pt>
    <dgm:pt modelId="{7E764610-3CAC-4327-94F7-59780CFC229E}" type="parTrans" cxnId="{45BF9CF8-6D2A-467D-900F-C8BFEA27A97C}">
      <dgm:prSet/>
      <dgm:spPr/>
      <dgm:t>
        <a:bodyPr/>
        <a:lstStyle/>
        <a:p>
          <a:endParaRPr lang="fi-FI"/>
        </a:p>
      </dgm:t>
    </dgm:pt>
    <dgm:pt modelId="{7810AA6D-7035-4183-B946-E587B9DBC235}" type="sibTrans" cxnId="{45BF9CF8-6D2A-467D-900F-C8BFEA27A97C}">
      <dgm:prSet/>
      <dgm:spPr/>
      <dgm:t>
        <a:bodyPr/>
        <a:lstStyle/>
        <a:p>
          <a:endParaRPr lang="fi-FI"/>
        </a:p>
      </dgm:t>
    </dgm:pt>
    <dgm:pt modelId="{E88331AB-78F4-4FBC-984B-FB9D63BB81A5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Vision ja strategian luominen</a:t>
          </a:r>
          <a:endParaRPr lang="fi-FI" dirty="0"/>
        </a:p>
      </dgm:t>
    </dgm:pt>
    <dgm:pt modelId="{CFD79198-826F-4C8A-94E0-0E5E7AD7E0DB}" type="parTrans" cxnId="{77DE604E-C65B-4C60-B477-04664DD36BDF}">
      <dgm:prSet/>
      <dgm:spPr/>
      <dgm:t>
        <a:bodyPr/>
        <a:lstStyle/>
        <a:p>
          <a:endParaRPr lang="fi-FI"/>
        </a:p>
      </dgm:t>
    </dgm:pt>
    <dgm:pt modelId="{E2176AC0-C998-4A9F-80DE-E6B789B7C956}" type="sibTrans" cxnId="{77DE604E-C65B-4C60-B477-04664DD36BDF}">
      <dgm:prSet/>
      <dgm:spPr/>
      <dgm:t>
        <a:bodyPr/>
        <a:lstStyle/>
        <a:p>
          <a:endParaRPr lang="fi-FI"/>
        </a:p>
      </dgm:t>
    </dgm:pt>
    <dgm:pt modelId="{7817E036-D172-4C41-A8D9-7C56DF223AAE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Strateginen suunnittelu</a:t>
          </a:r>
          <a:endParaRPr lang="fi-FI" dirty="0"/>
        </a:p>
      </dgm:t>
    </dgm:pt>
    <dgm:pt modelId="{5703AC8F-CEAD-4F36-A26B-D2D2C1C00B4C}" type="parTrans" cxnId="{3C81E8AA-D8F4-4D0C-BB35-EACD89CA9A7F}">
      <dgm:prSet/>
      <dgm:spPr/>
      <dgm:t>
        <a:bodyPr/>
        <a:lstStyle/>
        <a:p>
          <a:endParaRPr lang="fi-FI"/>
        </a:p>
      </dgm:t>
    </dgm:pt>
    <dgm:pt modelId="{9E659F43-6119-4083-905D-B166C551D8DB}" type="sibTrans" cxnId="{3C81E8AA-D8F4-4D0C-BB35-EACD89CA9A7F}">
      <dgm:prSet/>
      <dgm:spPr/>
      <dgm:t>
        <a:bodyPr/>
        <a:lstStyle/>
        <a:p>
          <a:endParaRPr lang="fi-FI"/>
        </a:p>
      </dgm:t>
    </dgm:pt>
    <dgm:pt modelId="{15014231-08C0-4ED5-A27A-8D97E75DA4FC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Vuosisuunnittelun johtaminen</a:t>
          </a:r>
          <a:endParaRPr lang="fi-FI" dirty="0"/>
        </a:p>
      </dgm:t>
    </dgm:pt>
    <dgm:pt modelId="{C5C41E83-D382-4244-AF9C-21F6835B253E}" type="parTrans" cxnId="{C9F3A831-722D-4E86-982F-D268F83F4302}">
      <dgm:prSet/>
      <dgm:spPr/>
      <dgm:t>
        <a:bodyPr/>
        <a:lstStyle/>
        <a:p>
          <a:endParaRPr lang="fi-FI"/>
        </a:p>
      </dgm:t>
    </dgm:pt>
    <dgm:pt modelId="{066861B5-D491-400E-937E-F2B27599B9C9}" type="sibTrans" cxnId="{C9F3A831-722D-4E86-982F-D268F83F4302}">
      <dgm:prSet/>
      <dgm:spPr/>
      <dgm:t>
        <a:bodyPr/>
        <a:lstStyle/>
        <a:p>
          <a:endParaRPr lang="fi-FI"/>
        </a:p>
      </dgm:t>
    </dgm:pt>
    <dgm:pt modelId="{EF779366-EDFB-47E6-BC9E-C19149BD2EC0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Seurannan johtaminen</a:t>
          </a:r>
          <a:endParaRPr lang="fi-FI" dirty="0"/>
        </a:p>
      </dgm:t>
    </dgm:pt>
    <dgm:pt modelId="{43214799-8178-426B-9F7E-9E95375487D7}" type="parTrans" cxnId="{F68F77BF-71DC-46C5-8CA6-172EA7A72D08}">
      <dgm:prSet/>
      <dgm:spPr/>
      <dgm:t>
        <a:bodyPr/>
        <a:lstStyle/>
        <a:p>
          <a:endParaRPr lang="fi-FI"/>
        </a:p>
      </dgm:t>
    </dgm:pt>
    <dgm:pt modelId="{31D07F92-962B-46E7-AAFF-13B098A5189F}" type="sibTrans" cxnId="{F68F77BF-71DC-46C5-8CA6-172EA7A72D08}">
      <dgm:prSet/>
      <dgm:spPr/>
      <dgm:t>
        <a:bodyPr/>
        <a:lstStyle/>
        <a:p>
          <a:endParaRPr lang="fi-FI"/>
        </a:p>
      </dgm:t>
    </dgm:pt>
    <dgm:pt modelId="{E015BF7C-62F6-4B09-BF1D-F35FA7A7B341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Joht. Järjestelmän parantaminen </a:t>
          </a:r>
          <a:endParaRPr lang="fi-FI" dirty="0"/>
        </a:p>
      </dgm:t>
    </dgm:pt>
    <dgm:pt modelId="{712CA25A-80D6-4B25-9333-B64C687C5EDB}" type="parTrans" cxnId="{4BBE91EF-98E6-497D-9189-D5178FDCF62E}">
      <dgm:prSet/>
      <dgm:spPr/>
      <dgm:t>
        <a:bodyPr/>
        <a:lstStyle/>
        <a:p>
          <a:endParaRPr lang="fi-FI"/>
        </a:p>
      </dgm:t>
    </dgm:pt>
    <dgm:pt modelId="{1F825C01-76D3-4B64-94FF-FDE1ABD11831}" type="sibTrans" cxnId="{4BBE91EF-98E6-497D-9189-D5178FDCF62E}">
      <dgm:prSet/>
      <dgm:spPr/>
      <dgm:t>
        <a:bodyPr/>
        <a:lstStyle/>
        <a:p>
          <a:endParaRPr lang="fi-FI"/>
        </a:p>
      </dgm:t>
    </dgm:pt>
    <dgm:pt modelId="{CCE896B4-6FCD-48F4-AB63-6E84E7437CC0}" type="pres">
      <dgm:prSet presAssocID="{9712E339-93A7-4B2E-AC83-CEF73C2A17F5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fi-FI"/>
        </a:p>
      </dgm:t>
    </dgm:pt>
    <dgm:pt modelId="{AB1F6FCD-611B-4164-931D-F1A90C94FCE9}" type="pres">
      <dgm:prSet presAssocID="{F038F245-8D9A-4C5B-B229-779FE87F3745}" presName="horFlow" presStyleCnt="0"/>
      <dgm:spPr/>
    </dgm:pt>
    <dgm:pt modelId="{965A79C0-E4E0-49A9-8ACB-15A3C796B380}" type="pres">
      <dgm:prSet presAssocID="{F038F245-8D9A-4C5B-B229-779FE87F3745}" presName="bigChev" presStyleLbl="node1" presStyleIdx="0" presStyleCnt="1"/>
      <dgm:spPr/>
      <dgm:t>
        <a:bodyPr/>
        <a:lstStyle/>
        <a:p>
          <a:endParaRPr lang="fi-FI"/>
        </a:p>
      </dgm:t>
    </dgm:pt>
    <dgm:pt modelId="{3EA07E8A-3B3D-46D0-9EFA-29CCD2897561}" type="pres">
      <dgm:prSet presAssocID="{CFD79198-826F-4C8A-94E0-0E5E7AD7E0DB}" presName="parTrans" presStyleCnt="0"/>
      <dgm:spPr/>
    </dgm:pt>
    <dgm:pt modelId="{6C91CA0A-524B-42FB-A742-1B3130D68FC8}" type="pres">
      <dgm:prSet presAssocID="{E88331AB-78F4-4FBC-984B-FB9D63BB81A5}" presName="node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A0C9544-91F8-4CB5-9B67-FAC78B5AAD9C}" type="pres">
      <dgm:prSet presAssocID="{E2176AC0-C998-4A9F-80DE-E6B789B7C956}" presName="sibTrans" presStyleCnt="0"/>
      <dgm:spPr/>
    </dgm:pt>
    <dgm:pt modelId="{E6D37389-B85F-4E9B-AF23-598C6E743CA2}" type="pres">
      <dgm:prSet presAssocID="{7817E036-D172-4C41-A8D9-7C56DF223AAE}" presName="node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43C90FE-1B41-41FB-8479-FEF47143EAE6}" type="pres">
      <dgm:prSet presAssocID="{9E659F43-6119-4083-905D-B166C551D8DB}" presName="sibTrans" presStyleCnt="0"/>
      <dgm:spPr/>
    </dgm:pt>
    <dgm:pt modelId="{90705EE1-8E65-4DF8-A1CE-1A2330EDE696}" type="pres">
      <dgm:prSet presAssocID="{15014231-08C0-4ED5-A27A-8D97E75DA4FC}" presName="node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9599751-9B8E-4EB6-90E5-E96873165E41}" type="pres">
      <dgm:prSet presAssocID="{066861B5-D491-400E-937E-F2B27599B9C9}" presName="sibTrans" presStyleCnt="0"/>
      <dgm:spPr/>
    </dgm:pt>
    <dgm:pt modelId="{3B4DF438-BB17-43B7-B4AD-B34F86C78507}" type="pres">
      <dgm:prSet presAssocID="{EF779366-EDFB-47E6-BC9E-C19149BD2EC0}" presName="node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3A23FCC-2932-4F72-B33D-6C72C13BC198}" type="pres">
      <dgm:prSet presAssocID="{31D07F92-962B-46E7-AAFF-13B098A5189F}" presName="sibTrans" presStyleCnt="0"/>
      <dgm:spPr/>
    </dgm:pt>
    <dgm:pt modelId="{538A750D-FB4C-4478-AC9C-C0864AEAE5CE}" type="pres">
      <dgm:prSet presAssocID="{E015BF7C-62F6-4B09-BF1D-F35FA7A7B341}" presName="node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3C81E8AA-D8F4-4D0C-BB35-EACD89CA9A7F}" srcId="{F038F245-8D9A-4C5B-B229-779FE87F3745}" destId="{7817E036-D172-4C41-A8D9-7C56DF223AAE}" srcOrd="1" destOrd="0" parTransId="{5703AC8F-CEAD-4F36-A26B-D2D2C1C00B4C}" sibTransId="{9E659F43-6119-4083-905D-B166C551D8DB}"/>
    <dgm:cxn modelId="{97622CD8-78D6-4EE6-911C-C7F961B7C90C}" type="presOf" srcId="{E015BF7C-62F6-4B09-BF1D-F35FA7A7B341}" destId="{538A750D-FB4C-4478-AC9C-C0864AEAE5CE}" srcOrd="0" destOrd="0" presId="urn:microsoft.com/office/officeart/2005/8/layout/lProcess3"/>
    <dgm:cxn modelId="{D3A6667F-765F-44AF-881D-EF6B5826C241}" type="presOf" srcId="{9712E339-93A7-4B2E-AC83-CEF73C2A17F5}" destId="{CCE896B4-6FCD-48F4-AB63-6E84E7437CC0}" srcOrd="0" destOrd="0" presId="urn:microsoft.com/office/officeart/2005/8/layout/lProcess3"/>
    <dgm:cxn modelId="{F68F77BF-71DC-46C5-8CA6-172EA7A72D08}" srcId="{F038F245-8D9A-4C5B-B229-779FE87F3745}" destId="{EF779366-EDFB-47E6-BC9E-C19149BD2EC0}" srcOrd="3" destOrd="0" parTransId="{43214799-8178-426B-9F7E-9E95375487D7}" sibTransId="{31D07F92-962B-46E7-AAFF-13B098A5189F}"/>
    <dgm:cxn modelId="{45BF9CF8-6D2A-467D-900F-C8BFEA27A97C}" srcId="{9712E339-93A7-4B2E-AC83-CEF73C2A17F5}" destId="{F038F245-8D9A-4C5B-B229-779FE87F3745}" srcOrd="0" destOrd="0" parTransId="{7E764610-3CAC-4327-94F7-59780CFC229E}" sibTransId="{7810AA6D-7035-4183-B946-E587B9DBC235}"/>
    <dgm:cxn modelId="{4BBE91EF-98E6-497D-9189-D5178FDCF62E}" srcId="{F038F245-8D9A-4C5B-B229-779FE87F3745}" destId="{E015BF7C-62F6-4B09-BF1D-F35FA7A7B341}" srcOrd="4" destOrd="0" parTransId="{712CA25A-80D6-4B25-9333-B64C687C5EDB}" sibTransId="{1F825C01-76D3-4B64-94FF-FDE1ABD11831}"/>
    <dgm:cxn modelId="{C9F3A831-722D-4E86-982F-D268F83F4302}" srcId="{F038F245-8D9A-4C5B-B229-779FE87F3745}" destId="{15014231-08C0-4ED5-A27A-8D97E75DA4FC}" srcOrd="2" destOrd="0" parTransId="{C5C41E83-D382-4244-AF9C-21F6835B253E}" sibTransId="{066861B5-D491-400E-937E-F2B27599B9C9}"/>
    <dgm:cxn modelId="{735863EA-E148-44E5-AD09-6B265FAC56C7}" type="presOf" srcId="{7817E036-D172-4C41-A8D9-7C56DF223AAE}" destId="{E6D37389-B85F-4E9B-AF23-598C6E743CA2}" srcOrd="0" destOrd="0" presId="urn:microsoft.com/office/officeart/2005/8/layout/lProcess3"/>
    <dgm:cxn modelId="{2BA6FE2F-A5A4-40CB-8A14-19135A9397ED}" type="presOf" srcId="{15014231-08C0-4ED5-A27A-8D97E75DA4FC}" destId="{90705EE1-8E65-4DF8-A1CE-1A2330EDE696}" srcOrd="0" destOrd="0" presId="urn:microsoft.com/office/officeart/2005/8/layout/lProcess3"/>
    <dgm:cxn modelId="{8623505D-9159-4712-9465-1AD73021EB24}" type="presOf" srcId="{F038F245-8D9A-4C5B-B229-779FE87F3745}" destId="{965A79C0-E4E0-49A9-8ACB-15A3C796B380}" srcOrd="0" destOrd="0" presId="urn:microsoft.com/office/officeart/2005/8/layout/lProcess3"/>
    <dgm:cxn modelId="{5027CF9D-9921-43B6-991A-DEBA789E11A0}" type="presOf" srcId="{EF779366-EDFB-47E6-BC9E-C19149BD2EC0}" destId="{3B4DF438-BB17-43B7-B4AD-B34F86C78507}" srcOrd="0" destOrd="0" presId="urn:microsoft.com/office/officeart/2005/8/layout/lProcess3"/>
    <dgm:cxn modelId="{A5D408B1-1C7C-453F-99D7-C343E4FEF08A}" type="presOf" srcId="{E88331AB-78F4-4FBC-984B-FB9D63BB81A5}" destId="{6C91CA0A-524B-42FB-A742-1B3130D68FC8}" srcOrd="0" destOrd="0" presId="urn:microsoft.com/office/officeart/2005/8/layout/lProcess3"/>
    <dgm:cxn modelId="{77DE604E-C65B-4C60-B477-04664DD36BDF}" srcId="{F038F245-8D9A-4C5B-B229-779FE87F3745}" destId="{E88331AB-78F4-4FBC-984B-FB9D63BB81A5}" srcOrd="0" destOrd="0" parTransId="{CFD79198-826F-4C8A-94E0-0E5E7AD7E0DB}" sibTransId="{E2176AC0-C998-4A9F-80DE-E6B789B7C956}"/>
    <dgm:cxn modelId="{1DD521FE-73A8-4BEE-809C-D06E126F023E}" type="presParOf" srcId="{CCE896B4-6FCD-48F4-AB63-6E84E7437CC0}" destId="{AB1F6FCD-611B-4164-931D-F1A90C94FCE9}" srcOrd="0" destOrd="0" presId="urn:microsoft.com/office/officeart/2005/8/layout/lProcess3"/>
    <dgm:cxn modelId="{882461B6-0204-47B5-BFC2-0FDD0F3CE928}" type="presParOf" srcId="{AB1F6FCD-611B-4164-931D-F1A90C94FCE9}" destId="{965A79C0-E4E0-49A9-8ACB-15A3C796B380}" srcOrd="0" destOrd="0" presId="urn:microsoft.com/office/officeart/2005/8/layout/lProcess3"/>
    <dgm:cxn modelId="{DAB427D4-5D5C-427B-B750-C65FE11BB269}" type="presParOf" srcId="{AB1F6FCD-611B-4164-931D-F1A90C94FCE9}" destId="{3EA07E8A-3B3D-46D0-9EFA-29CCD2897561}" srcOrd="1" destOrd="0" presId="urn:microsoft.com/office/officeart/2005/8/layout/lProcess3"/>
    <dgm:cxn modelId="{D2451524-191B-4C3C-ABB0-38634640D888}" type="presParOf" srcId="{AB1F6FCD-611B-4164-931D-F1A90C94FCE9}" destId="{6C91CA0A-524B-42FB-A742-1B3130D68FC8}" srcOrd="2" destOrd="0" presId="urn:microsoft.com/office/officeart/2005/8/layout/lProcess3"/>
    <dgm:cxn modelId="{7C86C229-3299-4F92-B579-586EDD8DF5B4}" type="presParOf" srcId="{AB1F6FCD-611B-4164-931D-F1A90C94FCE9}" destId="{8A0C9544-91F8-4CB5-9B67-FAC78B5AAD9C}" srcOrd="3" destOrd="0" presId="urn:microsoft.com/office/officeart/2005/8/layout/lProcess3"/>
    <dgm:cxn modelId="{D5C30530-29BC-44BF-85C5-4F01D9C8D238}" type="presParOf" srcId="{AB1F6FCD-611B-4164-931D-F1A90C94FCE9}" destId="{E6D37389-B85F-4E9B-AF23-598C6E743CA2}" srcOrd="4" destOrd="0" presId="urn:microsoft.com/office/officeart/2005/8/layout/lProcess3"/>
    <dgm:cxn modelId="{EE81890F-0932-4248-8290-A1D591529C9F}" type="presParOf" srcId="{AB1F6FCD-611B-4164-931D-F1A90C94FCE9}" destId="{743C90FE-1B41-41FB-8479-FEF47143EAE6}" srcOrd="5" destOrd="0" presId="urn:microsoft.com/office/officeart/2005/8/layout/lProcess3"/>
    <dgm:cxn modelId="{C2402C92-00D6-4C45-961C-985E0A18813D}" type="presParOf" srcId="{AB1F6FCD-611B-4164-931D-F1A90C94FCE9}" destId="{90705EE1-8E65-4DF8-A1CE-1A2330EDE696}" srcOrd="6" destOrd="0" presId="urn:microsoft.com/office/officeart/2005/8/layout/lProcess3"/>
    <dgm:cxn modelId="{1681B57A-F881-477A-B648-DB4A5DBB5EB5}" type="presParOf" srcId="{AB1F6FCD-611B-4164-931D-F1A90C94FCE9}" destId="{B9599751-9B8E-4EB6-90E5-E96873165E41}" srcOrd="7" destOrd="0" presId="urn:microsoft.com/office/officeart/2005/8/layout/lProcess3"/>
    <dgm:cxn modelId="{BC4AB579-2EBB-4A2F-85EA-30459EDD6402}" type="presParOf" srcId="{AB1F6FCD-611B-4164-931D-F1A90C94FCE9}" destId="{3B4DF438-BB17-43B7-B4AD-B34F86C78507}" srcOrd="8" destOrd="0" presId="urn:microsoft.com/office/officeart/2005/8/layout/lProcess3"/>
    <dgm:cxn modelId="{5396A118-C6AA-422D-8244-19916E694596}" type="presParOf" srcId="{AB1F6FCD-611B-4164-931D-F1A90C94FCE9}" destId="{23A23FCC-2932-4F72-B33D-6C72C13BC198}" srcOrd="9" destOrd="0" presId="urn:microsoft.com/office/officeart/2005/8/layout/lProcess3"/>
    <dgm:cxn modelId="{7B4DA733-ECF1-483D-B8BE-291F8B40BD11}" type="presParOf" srcId="{AB1F6FCD-611B-4164-931D-F1A90C94FCE9}" destId="{538A750D-FB4C-4478-AC9C-C0864AEAE5CE}" srcOrd="1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E8C7953-9387-4322-8843-0AD1B304DC5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C44FD8EA-B777-4F9C-A6F2-B34CE1730598}">
      <dgm:prSet phldrT="[Text]"/>
      <dgm:spPr/>
      <dgm:t>
        <a:bodyPr/>
        <a:lstStyle/>
        <a:p>
          <a:r>
            <a:rPr lang="fi-FI" b="1" dirty="0" smtClean="0"/>
            <a:t>Asiakaspalvelu, markkinointi ja myynti</a:t>
          </a:r>
          <a:endParaRPr lang="fi-FI" b="1" dirty="0"/>
        </a:p>
      </dgm:t>
    </dgm:pt>
    <dgm:pt modelId="{966A3D82-AD12-47DB-B9DC-5E550FFAB902}" type="parTrans" cxnId="{A532E2B7-0269-49FF-ABD0-5DB13CDAC622}">
      <dgm:prSet/>
      <dgm:spPr/>
      <dgm:t>
        <a:bodyPr/>
        <a:lstStyle/>
        <a:p>
          <a:endParaRPr lang="fi-FI"/>
        </a:p>
      </dgm:t>
    </dgm:pt>
    <dgm:pt modelId="{76D30095-654A-409A-8F03-8BD28FF058C5}" type="sibTrans" cxnId="{A532E2B7-0269-49FF-ABD0-5DB13CDAC622}">
      <dgm:prSet/>
      <dgm:spPr/>
      <dgm:t>
        <a:bodyPr/>
        <a:lstStyle/>
        <a:p>
          <a:endParaRPr lang="fi-FI"/>
        </a:p>
      </dgm:t>
    </dgm:pt>
    <dgm:pt modelId="{D81046C7-B1C4-4B64-81B0-041272B8AD54}">
      <dgm:prSet phldrT="[Text]"/>
      <dgm:spPr>
        <a:solidFill>
          <a:schemeClr val="tx2">
            <a:lumMod val="40000"/>
            <a:lumOff val="60000"/>
          </a:schemeClr>
        </a:solidFill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b="1" dirty="0" smtClean="0"/>
            <a:t>Tuotteiden ja palveluiden kehittäminen</a:t>
          </a:r>
          <a:endParaRPr lang="fi-FI" b="1" dirty="0"/>
        </a:p>
      </dgm:t>
    </dgm:pt>
    <dgm:pt modelId="{8AED3955-45EA-423E-B5A7-6B83036D2461}" type="parTrans" cxnId="{8E75C6E9-677B-4949-A392-F4A9919F1D14}">
      <dgm:prSet/>
      <dgm:spPr/>
      <dgm:t>
        <a:bodyPr/>
        <a:lstStyle/>
        <a:p>
          <a:endParaRPr lang="fi-FI"/>
        </a:p>
      </dgm:t>
    </dgm:pt>
    <dgm:pt modelId="{17F52C39-176E-4385-B4AA-7FEB13BF2FA9}" type="sibTrans" cxnId="{8E75C6E9-677B-4949-A392-F4A9919F1D14}">
      <dgm:prSet/>
      <dgm:spPr/>
      <dgm:t>
        <a:bodyPr/>
        <a:lstStyle/>
        <a:p>
          <a:endParaRPr lang="fi-FI"/>
        </a:p>
      </dgm:t>
    </dgm:pt>
    <dgm:pt modelId="{408B7A4A-0769-46F0-8D80-CDD0BCB23A72}">
      <dgm:prSet phldrT="[Text]"/>
      <dgm:spPr>
        <a:solidFill>
          <a:schemeClr val="tx2">
            <a:lumMod val="40000"/>
            <a:lumOff val="60000"/>
          </a:schemeClr>
        </a:solidFill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b="1" dirty="0" smtClean="0"/>
            <a:t> Markkinointi ja myynti</a:t>
          </a:r>
          <a:endParaRPr lang="fi-FI" b="1" dirty="0"/>
        </a:p>
      </dgm:t>
    </dgm:pt>
    <dgm:pt modelId="{F70D8EA2-51B2-4E8A-B67D-52D9AA490DBD}" type="parTrans" cxnId="{DC6B1613-6DEC-4B4B-AAC5-99E34562FD29}">
      <dgm:prSet/>
      <dgm:spPr/>
      <dgm:t>
        <a:bodyPr/>
        <a:lstStyle/>
        <a:p>
          <a:endParaRPr lang="fi-FI"/>
        </a:p>
      </dgm:t>
    </dgm:pt>
    <dgm:pt modelId="{1C4B82E3-E00E-44BF-A7C9-9E40C84A354D}" type="sibTrans" cxnId="{DC6B1613-6DEC-4B4B-AAC5-99E34562FD29}">
      <dgm:prSet/>
      <dgm:spPr/>
      <dgm:t>
        <a:bodyPr/>
        <a:lstStyle/>
        <a:p>
          <a:endParaRPr lang="fi-FI"/>
        </a:p>
      </dgm:t>
    </dgm:pt>
    <dgm:pt modelId="{DE1080C5-6777-47AC-A2C6-55D30359C77E}">
      <dgm:prSet phldrT="[Text]"/>
      <dgm:spPr>
        <a:solidFill>
          <a:schemeClr val="tx2">
            <a:lumMod val="40000"/>
            <a:lumOff val="60000"/>
            <a:alpha val="90000"/>
          </a:schemeClr>
        </a:solidFill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b="1" dirty="0" smtClean="0"/>
            <a:t>Asiakastarpeiden määrittäminen</a:t>
          </a:r>
          <a:endParaRPr lang="fi-FI" b="1" dirty="0"/>
        </a:p>
      </dgm:t>
    </dgm:pt>
    <dgm:pt modelId="{DDDC9528-4B1F-43B2-ACBF-B5A7E888685B}" type="parTrans" cxnId="{B1862A74-C57D-41FA-8A70-A32174DF5648}">
      <dgm:prSet/>
      <dgm:spPr/>
      <dgm:t>
        <a:bodyPr/>
        <a:lstStyle/>
        <a:p>
          <a:endParaRPr lang="fi-FI"/>
        </a:p>
      </dgm:t>
    </dgm:pt>
    <dgm:pt modelId="{87F11BF9-0A80-4502-81FA-43BDA0367140}" type="sibTrans" cxnId="{B1862A74-C57D-41FA-8A70-A32174DF5648}">
      <dgm:prSet/>
      <dgm:spPr/>
      <dgm:t>
        <a:bodyPr/>
        <a:lstStyle/>
        <a:p>
          <a:endParaRPr lang="fi-FI"/>
        </a:p>
      </dgm:t>
    </dgm:pt>
    <dgm:pt modelId="{48D9A2A5-7423-453D-A642-76B5A6EBA901}">
      <dgm:prSet phldrT="[Text]"/>
      <dgm:spPr>
        <a:solidFill>
          <a:schemeClr val="tx2">
            <a:lumMod val="40000"/>
            <a:lumOff val="60000"/>
          </a:schemeClr>
        </a:solidFill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b="1" dirty="0" smtClean="0"/>
            <a:t>Asiakkaiden palveleminen ja laskuttaminen</a:t>
          </a:r>
          <a:endParaRPr lang="fi-FI" b="1" dirty="0"/>
        </a:p>
      </dgm:t>
    </dgm:pt>
    <dgm:pt modelId="{E317720C-45E8-4E70-B0C9-6D74999BD746}" type="parTrans" cxnId="{77DDBC0A-5766-41FD-88AA-5D6890449CD8}">
      <dgm:prSet/>
      <dgm:spPr/>
      <dgm:t>
        <a:bodyPr/>
        <a:lstStyle/>
        <a:p>
          <a:endParaRPr lang="fi-FI"/>
        </a:p>
      </dgm:t>
    </dgm:pt>
    <dgm:pt modelId="{FDF2BB25-95BB-4CBE-92AF-CDCD154D2450}" type="sibTrans" cxnId="{77DDBC0A-5766-41FD-88AA-5D6890449CD8}">
      <dgm:prSet/>
      <dgm:spPr/>
      <dgm:t>
        <a:bodyPr/>
        <a:lstStyle/>
        <a:p>
          <a:endParaRPr lang="fi-FI"/>
        </a:p>
      </dgm:t>
    </dgm:pt>
    <dgm:pt modelId="{63B23013-F4C4-4A34-86A0-8884FB737A24}">
      <dgm:prSet phldrT="[Text]"/>
      <dgm:spPr>
        <a:solidFill>
          <a:schemeClr val="tx2">
            <a:lumMod val="40000"/>
            <a:lumOff val="60000"/>
          </a:schemeClr>
        </a:solidFill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b="1" smtClean="0"/>
            <a:t>Hankinta ja jalostaminen (tuotteet)</a:t>
          </a:r>
          <a:endParaRPr lang="fi-FI" b="1" dirty="0"/>
        </a:p>
      </dgm:t>
    </dgm:pt>
    <dgm:pt modelId="{1BCFB920-DD25-4D55-9A4A-BC18566EE549}" type="parTrans" cxnId="{B89E4453-BD08-4994-838E-0BFE5DF69965}">
      <dgm:prSet/>
      <dgm:spPr/>
    </dgm:pt>
    <dgm:pt modelId="{F2784A6D-BD1B-47E3-8E2E-2716D909F147}" type="sibTrans" cxnId="{B89E4453-BD08-4994-838E-0BFE5DF69965}">
      <dgm:prSet/>
      <dgm:spPr/>
    </dgm:pt>
    <dgm:pt modelId="{9FB9D7C1-8EB1-4D77-B1A6-2EB6EB2FF425}" type="pres">
      <dgm:prSet presAssocID="{9E8C7953-9387-4322-8843-0AD1B304DC5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fi-FI"/>
        </a:p>
      </dgm:t>
    </dgm:pt>
    <dgm:pt modelId="{04B6B610-606D-47CA-88D9-BC82B085EFE8}" type="pres">
      <dgm:prSet presAssocID="{C44FD8EA-B777-4F9C-A6F2-B34CE1730598}" presName="horFlow" presStyleCnt="0"/>
      <dgm:spPr/>
    </dgm:pt>
    <dgm:pt modelId="{C302A50C-A047-4F75-AC1B-1A24AEFE9753}" type="pres">
      <dgm:prSet presAssocID="{C44FD8EA-B777-4F9C-A6F2-B34CE1730598}" presName="bigChev" presStyleLbl="node1" presStyleIdx="0" presStyleCnt="1" custLinFactNeighborX="8701" custLinFactNeighborY="-253"/>
      <dgm:spPr/>
      <dgm:t>
        <a:bodyPr/>
        <a:lstStyle/>
        <a:p>
          <a:endParaRPr lang="fi-FI"/>
        </a:p>
      </dgm:t>
    </dgm:pt>
    <dgm:pt modelId="{BF74D9CB-EB87-4B2C-B31F-C3EB3EFE604F}" type="pres">
      <dgm:prSet presAssocID="{DDDC9528-4B1F-43B2-ACBF-B5A7E888685B}" presName="parTrans" presStyleCnt="0"/>
      <dgm:spPr/>
    </dgm:pt>
    <dgm:pt modelId="{52621DBB-2C98-4738-8289-4B2F2AF3D9CA}" type="pres">
      <dgm:prSet presAssocID="{DE1080C5-6777-47AC-A2C6-55D30359C77E}" presName="node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C3B1518-156C-4A9B-A8AC-C93A3B015475}" type="pres">
      <dgm:prSet presAssocID="{87F11BF9-0A80-4502-81FA-43BDA0367140}" presName="sibTrans" presStyleCnt="0"/>
      <dgm:spPr/>
    </dgm:pt>
    <dgm:pt modelId="{E319FC6C-E5C3-4D2A-9032-5393D5ED9C7C}" type="pres">
      <dgm:prSet presAssocID="{63B23013-F4C4-4A34-86A0-8884FB737A24}" presName="node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E1C73FC-DF5C-4362-8AB9-C4768C2FADE8}" type="pres">
      <dgm:prSet presAssocID="{F2784A6D-BD1B-47E3-8E2E-2716D909F147}" presName="sibTrans" presStyleCnt="0"/>
      <dgm:spPr/>
    </dgm:pt>
    <dgm:pt modelId="{221AB1BE-793B-4E7A-A417-13D18748B753}" type="pres">
      <dgm:prSet presAssocID="{408B7A4A-0769-46F0-8D80-CDD0BCB23A72}" presName="node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1A8CE2B-C9D6-4C27-8BF4-1C36C7974948}" type="pres">
      <dgm:prSet presAssocID="{1C4B82E3-E00E-44BF-A7C9-9E40C84A354D}" presName="sibTrans" presStyleCnt="0"/>
      <dgm:spPr/>
    </dgm:pt>
    <dgm:pt modelId="{7BD1EB1A-7BB3-4EE1-86E7-BF2E5838BF46}" type="pres">
      <dgm:prSet presAssocID="{48D9A2A5-7423-453D-A642-76B5A6EBA901}" presName="node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80C6683-5576-425E-9FAE-68BB4CA90087}" type="pres">
      <dgm:prSet presAssocID="{FDF2BB25-95BB-4CBE-92AF-CDCD154D2450}" presName="sibTrans" presStyleCnt="0"/>
      <dgm:spPr/>
    </dgm:pt>
    <dgm:pt modelId="{9FD4E9D1-3236-470F-BCD0-121391F151E4}" type="pres">
      <dgm:prSet presAssocID="{D81046C7-B1C4-4B64-81B0-041272B8AD54}" presName="node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FB7FE975-FAB4-4A6E-A290-77EF7FFC6DF7}" type="presOf" srcId="{D81046C7-B1C4-4B64-81B0-041272B8AD54}" destId="{9FD4E9D1-3236-470F-BCD0-121391F151E4}" srcOrd="0" destOrd="0" presId="urn:microsoft.com/office/officeart/2005/8/layout/lProcess3"/>
    <dgm:cxn modelId="{B89E4453-BD08-4994-838E-0BFE5DF69965}" srcId="{C44FD8EA-B777-4F9C-A6F2-B34CE1730598}" destId="{63B23013-F4C4-4A34-86A0-8884FB737A24}" srcOrd="1" destOrd="0" parTransId="{1BCFB920-DD25-4D55-9A4A-BC18566EE549}" sibTransId="{F2784A6D-BD1B-47E3-8E2E-2716D909F147}"/>
    <dgm:cxn modelId="{B1862A74-C57D-41FA-8A70-A32174DF5648}" srcId="{C44FD8EA-B777-4F9C-A6F2-B34CE1730598}" destId="{DE1080C5-6777-47AC-A2C6-55D30359C77E}" srcOrd="0" destOrd="0" parTransId="{DDDC9528-4B1F-43B2-ACBF-B5A7E888685B}" sibTransId="{87F11BF9-0A80-4502-81FA-43BDA0367140}"/>
    <dgm:cxn modelId="{286831E5-1A26-4057-BD0C-5602821ACD95}" type="presOf" srcId="{DE1080C5-6777-47AC-A2C6-55D30359C77E}" destId="{52621DBB-2C98-4738-8289-4B2F2AF3D9CA}" srcOrd="0" destOrd="0" presId="urn:microsoft.com/office/officeart/2005/8/layout/lProcess3"/>
    <dgm:cxn modelId="{8FBCB377-30B9-4EE3-87B0-DAA8E0741F57}" type="presOf" srcId="{48D9A2A5-7423-453D-A642-76B5A6EBA901}" destId="{7BD1EB1A-7BB3-4EE1-86E7-BF2E5838BF46}" srcOrd="0" destOrd="0" presId="urn:microsoft.com/office/officeart/2005/8/layout/lProcess3"/>
    <dgm:cxn modelId="{DC6B1613-6DEC-4B4B-AAC5-99E34562FD29}" srcId="{C44FD8EA-B777-4F9C-A6F2-B34CE1730598}" destId="{408B7A4A-0769-46F0-8D80-CDD0BCB23A72}" srcOrd="2" destOrd="0" parTransId="{F70D8EA2-51B2-4E8A-B67D-52D9AA490DBD}" sibTransId="{1C4B82E3-E00E-44BF-A7C9-9E40C84A354D}"/>
    <dgm:cxn modelId="{24A022A6-1059-4406-92EA-B496FEAE47DC}" type="presOf" srcId="{9E8C7953-9387-4322-8843-0AD1B304DC5F}" destId="{9FB9D7C1-8EB1-4D77-B1A6-2EB6EB2FF425}" srcOrd="0" destOrd="0" presId="urn:microsoft.com/office/officeart/2005/8/layout/lProcess3"/>
    <dgm:cxn modelId="{8E75C6E9-677B-4949-A392-F4A9919F1D14}" srcId="{C44FD8EA-B777-4F9C-A6F2-B34CE1730598}" destId="{D81046C7-B1C4-4B64-81B0-041272B8AD54}" srcOrd="4" destOrd="0" parTransId="{8AED3955-45EA-423E-B5A7-6B83036D2461}" sibTransId="{17F52C39-176E-4385-B4AA-7FEB13BF2FA9}"/>
    <dgm:cxn modelId="{A532E2B7-0269-49FF-ABD0-5DB13CDAC622}" srcId="{9E8C7953-9387-4322-8843-0AD1B304DC5F}" destId="{C44FD8EA-B777-4F9C-A6F2-B34CE1730598}" srcOrd="0" destOrd="0" parTransId="{966A3D82-AD12-47DB-B9DC-5E550FFAB902}" sibTransId="{76D30095-654A-409A-8F03-8BD28FF058C5}"/>
    <dgm:cxn modelId="{40C35161-529D-4256-8F9B-ED14B5051A77}" type="presOf" srcId="{C44FD8EA-B777-4F9C-A6F2-B34CE1730598}" destId="{C302A50C-A047-4F75-AC1B-1A24AEFE9753}" srcOrd="0" destOrd="0" presId="urn:microsoft.com/office/officeart/2005/8/layout/lProcess3"/>
    <dgm:cxn modelId="{613E6015-E2BD-4A8A-A31F-0D7DA305BE81}" type="presOf" srcId="{408B7A4A-0769-46F0-8D80-CDD0BCB23A72}" destId="{221AB1BE-793B-4E7A-A417-13D18748B753}" srcOrd="0" destOrd="0" presId="urn:microsoft.com/office/officeart/2005/8/layout/lProcess3"/>
    <dgm:cxn modelId="{18DE5F57-90C9-4240-9EAF-B7691E76320E}" type="presOf" srcId="{63B23013-F4C4-4A34-86A0-8884FB737A24}" destId="{E319FC6C-E5C3-4D2A-9032-5393D5ED9C7C}" srcOrd="0" destOrd="0" presId="urn:microsoft.com/office/officeart/2005/8/layout/lProcess3"/>
    <dgm:cxn modelId="{77DDBC0A-5766-41FD-88AA-5D6890449CD8}" srcId="{C44FD8EA-B777-4F9C-A6F2-B34CE1730598}" destId="{48D9A2A5-7423-453D-A642-76B5A6EBA901}" srcOrd="3" destOrd="0" parTransId="{E317720C-45E8-4E70-B0C9-6D74999BD746}" sibTransId="{FDF2BB25-95BB-4CBE-92AF-CDCD154D2450}"/>
    <dgm:cxn modelId="{5038218D-0F42-4B93-9183-E2123E489726}" type="presParOf" srcId="{9FB9D7C1-8EB1-4D77-B1A6-2EB6EB2FF425}" destId="{04B6B610-606D-47CA-88D9-BC82B085EFE8}" srcOrd="0" destOrd="0" presId="urn:microsoft.com/office/officeart/2005/8/layout/lProcess3"/>
    <dgm:cxn modelId="{185BCF2B-80A6-4436-8B41-3BB57091A577}" type="presParOf" srcId="{04B6B610-606D-47CA-88D9-BC82B085EFE8}" destId="{C302A50C-A047-4F75-AC1B-1A24AEFE9753}" srcOrd="0" destOrd="0" presId="urn:microsoft.com/office/officeart/2005/8/layout/lProcess3"/>
    <dgm:cxn modelId="{1F7F9880-B9AD-4CD7-88B5-D1D968C9CECF}" type="presParOf" srcId="{04B6B610-606D-47CA-88D9-BC82B085EFE8}" destId="{BF74D9CB-EB87-4B2C-B31F-C3EB3EFE604F}" srcOrd="1" destOrd="0" presId="urn:microsoft.com/office/officeart/2005/8/layout/lProcess3"/>
    <dgm:cxn modelId="{B9E7DD2A-929D-45BE-B90D-F192D8C7D69A}" type="presParOf" srcId="{04B6B610-606D-47CA-88D9-BC82B085EFE8}" destId="{52621DBB-2C98-4738-8289-4B2F2AF3D9CA}" srcOrd="2" destOrd="0" presId="urn:microsoft.com/office/officeart/2005/8/layout/lProcess3"/>
    <dgm:cxn modelId="{291A579D-0682-4808-96AA-CDE326D014B9}" type="presParOf" srcId="{04B6B610-606D-47CA-88D9-BC82B085EFE8}" destId="{BC3B1518-156C-4A9B-A8AC-C93A3B015475}" srcOrd="3" destOrd="0" presId="urn:microsoft.com/office/officeart/2005/8/layout/lProcess3"/>
    <dgm:cxn modelId="{F89245F4-D12B-4814-9A5C-E6AFFD9363D9}" type="presParOf" srcId="{04B6B610-606D-47CA-88D9-BC82B085EFE8}" destId="{E319FC6C-E5C3-4D2A-9032-5393D5ED9C7C}" srcOrd="4" destOrd="0" presId="urn:microsoft.com/office/officeart/2005/8/layout/lProcess3"/>
    <dgm:cxn modelId="{2F4B1E61-FBC6-413E-90C8-D1655311F393}" type="presParOf" srcId="{04B6B610-606D-47CA-88D9-BC82B085EFE8}" destId="{6E1C73FC-DF5C-4362-8AB9-C4768C2FADE8}" srcOrd="5" destOrd="0" presId="urn:microsoft.com/office/officeart/2005/8/layout/lProcess3"/>
    <dgm:cxn modelId="{F104A69F-F7C5-4A60-BF7D-D0AF0F7E0021}" type="presParOf" srcId="{04B6B610-606D-47CA-88D9-BC82B085EFE8}" destId="{221AB1BE-793B-4E7A-A417-13D18748B753}" srcOrd="6" destOrd="0" presId="urn:microsoft.com/office/officeart/2005/8/layout/lProcess3"/>
    <dgm:cxn modelId="{ACA6A1E8-810E-43C0-A2AA-01335F6C7CC2}" type="presParOf" srcId="{04B6B610-606D-47CA-88D9-BC82B085EFE8}" destId="{91A8CE2B-C9D6-4C27-8BF4-1C36C7974948}" srcOrd="7" destOrd="0" presId="urn:microsoft.com/office/officeart/2005/8/layout/lProcess3"/>
    <dgm:cxn modelId="{37F3EB35-4F57-45A1-A15B-A2452022D292}" type="presParOf" srcId="{04B6B610-606D-47CA-88D9-BC82B085EFE8}" destId="{7BD1EB1A-7BB3-4EE1-86E7-BF2E5838BF46}" srcOrd="8" destOrd="0" presId="urn:microsoft.com/office/officeart/2005/8/layout/lProcess3"/>
    <dgm:cxn modelId="{EB1E3C22-F606-45E4-9ECE-5A2DE4FAB1CE}" type="presParOf" srcId="{04B6B610-606D-47CA-88D9-BC82B085EFE8}" destId="{880C6683-5576-425E-9FAE-68BB4CA90087}" srcOrd="9" destOrd="0" presId="urn:microsoft.com/office/officeart/2005/8/layout/lProcess3"/>
    <dgm:cxn modelId="{9308E27A-AF68-4EA0-AB42-71831777D6D7}" type="presParOf" srcId="{04B6B610-606D-47CA-88D9-BC82B085EFE8}" destId="{9FD4E9D1-3236-470F-BCD0-121391F151E4}" srcOrd="10" destOrd="0" presId="urn:microsoft.com/office/officeart/2005/8/layout/lProcess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8C7953-9387-4322-8843-0AD1B304DC5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C44FD8EA-B777-4F9C-A6F2-B34CE1730598}">
      <dgm:prSet phldrT="[Text]"/>
      <dgm:spPr/>
      <dgm:t>
        <a:bodyPr/>
        <a:lstStyle/>
        <a:p>
          <a:r>
            <a:rPr lang="fi-FI" b="1" dirty="0" smtClean="0"/>
            <a:t>Asiakaspalvelu, markkinointi ja myynti</a:t>
          </a:r>
          <a:endParaRPr lang="fi-FI" b="1" dirty="0"/>
        </a:p>
      </dgm:t>
    </dgm:pt>
    <dgm:pt modelId="{966A3D82-AD12-47DB-B9DC-5E550FFAB902}" type="parTrans" cxnId="{A532E2B7-0269-49FF-ABD0-5DB13CDAC622}">
      <dgm:prSet/>
      <dgm:spPr/>
      <dgm:t>
        <a:bodyPr/>
        <a:lstStyle/>
        <a:p>
          <a:endParaRPr lang="fi-FI"/>
        </a:p>
      </dgm:t>
    </dgm:pt>
    <dgm:pt modelId="{76D30095-654A-409A-8F03-8BD28FF058C5}" type="sibTrans" cxnId="{A532E2B7-0269-49FF-ABD0-5DB13CDAC622}">
      <dgm:prSet/>
      <dgm:spPr/>
      <dgm:t>
        <a:bodyPr/>
        <a:lstStyle/>
        <a:p>
          <a:endParaRPr lang="fi-FI"/>
        </a:p>
      </dgm:t>
    </dgm:pt>
    <dgm:pt modelId="{D81046C7-B1C4-4B64-81B0-041272B8AD54}">
      <dgm:prSet phldrT="[Text]"/>
      <dgm:spPr>
        <a:solidFill>
          <a:schemeClr val="tx2">
            <a:lumMod val="40000"/>
            <a:lumOff val="60000"/>
          </a:schemeClr>
        </a:solidFill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b="1" dirty="0" smtClean="0"/>
            <a:t>Tuotteiden ja palveluiden kehittäminen</a:t>
          </a:r>
          <a:endParaRPr lang="fi-FI" b="1" dirty="0"/>
        </a:p>
      </dgm:t>
    </dgm:pt>
    <dgm:pt modelId="{8AED3955-45EA-423E-B5A7-6B83036D2461}" type="parTrans" cxnId="{8E75C6E9-677B-4949-A392-F4A9919F1D14}">
      <dgm:prSet/>
      <dgm:spPr/>
      <dgm:t>
        <a:bodyPr/>
        <a:lstStyle/>
        <a:p>
          <a:endParaRPr lang="fi-FI"/>
        </a:p>
      </dgm:t>
    </dgm:pt>
    <dgm:pt modelId="{17F52C39-176E-4385-B4AA-7FEB13BF2FA9}" type="sibTrans" cxnId="{8E75C6E9-677B-4949-A392-F4A9919F1D14}">
      <dgm:prSet/>
      <dgm:spPr/>
      <dgm:t>
        <a:bodyPr/>
        <a:lstStyle/>
        <a:p>
          <a:endParaRPr lang="fi-FI"/>
        </a:p>
      </dgm:t>
    </dgm:pt>
    <dgm:pt modelId="{408B7A4A-0769-46F0-8D80-CDD0BCB23A72}">
      <dgm:prSet phldrT="[Text]"/>
      <dgm:spPr>
        <a:solidFill>
          <a:schemeClr val="tx2">
            <a:lumMod val="40000"/>
            <a:lumOff val="60000"/>
          </a:schemeClr>
        </a:solidFill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b="1" dirty="0" smtClean="0"/>
            <a:t> Markkinointi ja myynti</a:t>
          </a:r>
          <a:endParaRPr lang="fi-FI" b="1" dirty="0"/>
        </a:p>
      </dgm:t>
    </dgm:pt>
    <dgm:pt modelId="{F70D8EA2-51B2-4E8A-B67D-52D9AA490DBD}" type="parTrans" cxnId="{DC6B1613-6DEC-4B4B-AAC5-99E34562FD29}">
      <dgm:prSet/>
      <dgm:spPr/>
      <dgm:t>
        <a:bodyPr/>
        <a:lstStyle/>
        <a:p>
          <a:endParaRPr lang="fi-FI"/>
        </a:p>
      </dgm:t>
    </dgm:pt>
    <dgm:pt modelId="{1C4B82E3-E00E-44BF-A7C9-9E40C84A354D}" type="sibTrans" cxnId="{DC6B1613-6DEC-4B4B-AAC5-99E34562FD29}">
      <dgm:prSet/>
      <dgm:spPr/>
      <dgm:t>
        <a:bodyPr/>
        <a:lstStyle/>
        <a:p>
          <a:endParaRPr lang="fi-FI"/>
        </a:p>
      </dgm:t>
    </dgm:pt>
    <dgm:pt modelId="{A81EAEA1-E762-443C-AF44-7969DA48BFB3}">
      <dgm:prSet phldrT="[Text]"/>
      <dgm:spPr>
        <a:solidFill>
          <a:schemeClr val="tx2">
            <a:lumMod val="40000"/>
            <a:lumOff val="60000"/>
          </a:schemeClr>
        </a:solidFill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b="1" dirty="0" smtClean="0"/>
            <a:t>Asiakkaiden palveleminen ja laskuttaminen</a:t>
          </a:r>
          <a:endParaRPr lang="fi-FI" b="1" dirty="0"/>
        </a:p>
      </dgm:t>
    </dgm:pt>
    <dgm:pt modelId="{BA4E070E-821E-4C86-81FD-5A23E056D76C}" type="parTrans" cxnId="{F240DD22-27F6-4FF7-B7B9-6F211D929140}">
      <dgm:prSet/>
      <dgm:spPr/>
      <dgm:t>
        <a:bodyPr/>
        <a:lstStyle/>
        <a:p>
          <a:endParaRPr lang="fi-FI"/>
        </a:p>
      </dgm:t>
    </dgm:pt>
    <dgm:pt modelId="{DB4278D4-C9DD-4714-83AE-D5FB416B42C3}" type="sibTrans" cxnId="{F240DD22-27F6-4FF7-B7B9-6F211D929140}">
      <dgm:prSet/>
      <dgm:spPr/>
      <dgm:t>
        <a:bodyPr/>
        <a:lstStyle/>
        <a:p>
          <a:endParaRPr lang="fi-FI"/>
        </a:p>
      </dgm:t>
    </dgm:pt>
    <dgm:pt modelId="{DE1080C5-6777-47AC-A2C6-55D30359C77E}">
      <dgm:prSet phldrT="[Text]"/>
      <dgm:spPr>
        <a:solidFill>
          <a:schemeClr val="tx2">
            <a:lumMod val="40000"/>
            <a:lumOff val="60000"/>
            <a:alpha val="90000"/>
          </a:schemeClr>
        </a:solidFill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b="1" dirty="0" smtClean="0"/>
            <a:t>Asiakastarpeiden määrittäminen</a:t>
          </a:r>
          <a:endParaRPr lang="fi-FI" b="1" dirty="0"/>
        </a:p>
      </dgm:t>
    </dgm:pt>
    <dgm:pt modelId="{DDDC9528-4B1F-43B2-ACBF-B5A7E888685B}" type="parTrans" cxnId="{B1862A74-C57D-41FA-8A70-A32174DF5648}">
      <dgm:prSet/>
      <dgm:spPr/>
      <dgm:t>
        <a:bodyPr/>
        <a:lstStyle/>
        <a:p>
          <a:endParaRPr lang="fi-FI"/>
        </a:p>
      </dgm:t>
    </dgm:pt>
    <dgm:pt modelId="{87F11BF9-0A80-4502-81FA-43BDA0367140}" type="sibTrans" cxnId="{B1862A74-C57D-41FA-8A70-A32174DF5648}">
      <dgm:prSet/>
      <dgm:spPr/>
      <dgm:t>
        <a:bodyPr/>
        <a:lstStyle/>
        <a:p>
          <a:endParaRPr lang="fi-FI"/>
        </a:p>
      </dgm:t>
    </dgm:pt>
    <dgm:pt modelId="{1C14E086-EE31-4D4F-96A2-D260BCC47E6C}">
      <dgm:prSet phldrT="[Text]"/>
      <dgm:spPr>
        <a:solidFill>
          <a:schemeClr val="tx2">
            <a:lumMod val="40000"/>
            <a:lumOff val="60000"/>
          </a:schemeClr>
        </a:solidFill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b="1" smtClean="0"/>
            <a:t>Hankinta ja jalostaminen (Osaam./aineistot)</a:t>
          </a:r>
          <a:endParaRPr lang="fi-FI" b="1" dirty="0"/>
        </a:p>
      </dgm:t>
    </dgm:pt>
    <dgm:pt modelId="{001D4A43-24B6-4295-BB80-145A4A21E7DF}" type="parTrans" cxnId="{D430BBF0-004D-49D6-8118-02605254BCC6}">
      <dgm:prSet/>
      <dgm:spPr/>
    </dgm:pt>
    <dgm:pt modelId="{51DE0A49-F766-4735-B939-9F277ABAD81F}" type="sibTrans" cxnId="{D430BBF0-004D-49D6-8118-02605254BCC6}">
      <dgm:prSet/>
      <dgm:spPr/>
    </dgm:pt>
    <dgm:pt modelId="{9FB9D7C1-8EB1-4D77-B1A6-2EB6EB2FF425}" type="pres">
      <dgm:prSet presAssocID="{9E8C7953-9387-4322-8843-0AD1B304DC5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fi-FI"/>
        </a:p>
      </dgm:t>
    </dgm:pt>
    <dgm:pt modelId="{04B6B610-606D-47CA-88D9-BC82B085EFE8}" type="pres">
      <dgm:prSet presAssocID="{C44FD8EA-B777-4F9C-A6F2-B34CE1730598}" presName="horFlow" presStyleCnt="0"/>
      <dgm:spPr/>
    </dgm:pt>
    <dgm:pt modelId="{C302A50C-A047-4F75-AC1B-1A24AEFE9753}" type="pres">
      <dgm:prSet presAssocID="{C44FD8EA-B777-4F9C-A6F2-B34CE1730598}" presName="bigChev" presStyleLbl="node1" presStyleIdx="0" presStyleCnt="1" custLinFactNeighborX="8701" custLinFactNeighborY="-253"/>
      <dgm:spPr/>
      <dgm:t>
        <a:bodyPr/>
        <a:lstStyle/>
        <a:p>
          <a:endParaRPr lang="fi-FI"/>
        </a:p>
      </dgm:t>
    </dgm:pt>
    <dgm:pt modelId="{BF74D9CB-EB87-4B2C-B31F-C3EB3EFE604F}" type="pres">
      <dgm:prSet presAssocID="{DDDC9528-4B1F-43B2-ACBF-B5A7E888685B}" presName="parTrans" presStyleCnt="0"/>
      <dgm:spPr/>
    </dgm:pt>
    <dgm:pt modelId="{52621DBB-2C98-4738-8289-4B2F2AF3D9CA}" type="pres">
      <dgm:prSet presAssocID="{DE1080C5-6777-47AC-A2C6-55D30359C77E}" presName="node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C3B1518-156C-4A9B-A8AC-C93A3B015475}" type="pres">
      <dgm:prSet presAssocID="{87F11BF9-0A80-4502-81FA-43BDA0367140}" presName="sibTrans" presStyleCnt="0"/>
      <dgm:spPr/>
    </dgm:pt>
    <dgm:pt modelId="{B54E86B6-17E9-4F36-AEAD-C804EE803DD1}" type="pres">
      <dgm:prSet presAssocID="{1C14E086-EE31-4D4F-96A2-D260BCC47E6C}" presName="node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20D89F9-B926-4C20-AEF3-45E5A8006C75}" type="pres">
      <dgm:prSet presAssocID="{51DE0A49-F766-4735-B939-9F277ABAD81F}" presName="sibTrans" presStyleCnt="0"/>
      <dgm:spPr/>
    </dgm:pt>
    <dgm:pt modelId="{221AB1BE-793B-4E7A-A417-13D18748B753}" type="pres">
      <dgm:prSet presAssocID="{408B7A4A-0769-46F0-8D80-CDD0BCB23A72}" presName="node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1A8CE2B-C9D6-4C27-8BF4-1C36C7974948}" type="pres">
      <dgm:prSet presAssocID="{1C4B82E3-E00E-44BF-A7C9-9E40C84A354D}" presName="sibTrans" presStyleCnt="0"/>
      <dgm:spPr/>
    </dgm:pt>
    <dgm:pt modelId="{BB42978E-A99C-49E3-B4D4-96795AB2B785}" type="pres">
      <dgm:prSet presAssocID="{A81EAEA1-E762-443C-AF44-7969DA48BFB3}" presName="node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670F316-8862-4002-9324-4B1A6125879E}" type="pres">
      <dgm:prSet presAssocID="{DB4278D4-C9DD-4714-83AE-D5FB416B42C3}" presName="sibTrans" presStyleCnt="0"/>
      <dgm:spPr/>
    </dgm:pt>
    <dgm:pt modelId="{9FD4E9D1-3236-470F-BCD0-121391F151E4}" type="pres">
      <dgm:prSet presAssocID="{D81046C7-B1C4-4B64-81B0-041272B8AD54}" presName="node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BA5DD4F6-7538-4468-B48F-CE2ABBF7D800}" type="presOf" srcId="{A81EAEA1-E762-443C-AF44-7969DA48BFB3}" destId="{BB42978E-A99C-49E3-B4D4-96795AB2B785}" srcOrd="0" destOrd="0" presId="urn:microsoft.com/office/officeart/2005/8/layout/lProcess3"/>
    <dgm:cxn modelId="{8B7B53E7-C0D8-4CB9-93C4-572F2D8AD5CE}" type="presOf" srcId="{DE1080C5-6777-47AC-A2C6-55D30359C77E}" destId="{52621DBB-2C98-4738-8289-4B2F2AF3D9CA}" srcOrd="0" destOrd="0" presId="urn:microsoft.com/office/officeart/2005/8/layout/lProcess3"/>
    <dgm:cxn modelId="{F240DD22-27F6-4FF7-B7B9-6F211D929140}" srcId="{C44FD8EA-B777-4F9C-A6F2-B34CE1730598}" destId="{A81EAEA1-E762-443C-AF44-7969DA48BFB3}" srcOrd="3" destOrd="0" parTransId="{BA4E070E-821E-4C86-81FD-5A23E056D76C}" sibTransId="{DB4278D4-C9DD-4714-83AE-D5FB416B42C3}"/>
    <dgm:cxn modelId="{8E75C6E9-677B-4949-A392-F4A9919F1D14}" srcId="{C44FD8EA-B777-4F9C-A6F2-B34CE1730598}" destId="{D81046C7-B1C4-4B64-81B0-041272B8AD54}" srcOrd="4" destOrd="0" parTransId="{8AED3955-45EA-423E-B5A7-6B83036D2461}" sibTransId="{17F52C39-176E-4385-B4AA-7FEB13BF2FA9}"/>
    <dgm:cxn modelId="{D430BBF0-004D-49D6-8118-02605254BCC6}" srcId="{C44FD8EA-B777-4F9C-A6F2-B34CE1730598}" destId="{1C14E086-EE31-4D4F-96A2-D260BCC47E6C}" srcOrd="1" destOrd="0" parTransId="{001D4A43-24B6-4295-BB80-145A4A21E7DF}" sibTransId="{51DE0A49-F766-4735-B939-9F277ABAD81F}"/>
    <dgm:cxn modelId="{D9843BDB-D3D6-438D-A178-AAD1F08A0EAB}" type="presOf" srcId="{D81046C7-B1C4-4B64-81B0-041272B8AD54}" destId="{9FD4E9D1-3236-470F-BCD0-121391F151E4}" srcOrd="0" destOrd="0" presId="urn:microsoft.com/office/officeart/2005/8/layout/lProcess3"/>
    <dgm:cxn modelId="{3523B673-434A-43E3-90A2-6075A12712AA}" type="presOf" srcId="{408B7A4A-0769-46F0-8D80-CDD0BCB23A72}" destId="{221AB1BE-793B-4E7A-A417-13D18748B753}" srcOrd="0" destOrd="0" presId="urn:microsoft.com/office/officeart/2005/8/layout/lProcess3"/>
    <dgm:cxn modelId="{E8453BC7-5660-44AA-9C24-E7D96CEB3023}" type="presOf" srcId="{C44FD8EA-B777-4F9C-A6F2-B34CE1730598}" destId="{C302A50C-A047-4F75-AC1B-1A24AEFE9753}" srcOrd="0" destOrd="0" presId="urn:microsoft.com/office/officeart/2005/8/layout/lProcess3"/>
    <dgm:cxn modelId="{A532E2B7-0269-49FF-ABD0-5DB13CDAC622}" srcId="{9E8C7953-9387-4322-8843-0AD1B304DC5F}" destId="{C44FD8EA-B777-4F9C-A6F2-B34CE1730598}" srcOrd="0" destOrd="0" parTransId="{966A3D82-AD12-47DB-B9DC-5E550FFAB902}" sibTransId="{76D30095-654A-409A-8F03-8BD28FF058C5}"/>
    <dgm:cxn modelId="{B1862A74-C57D-41FA-8A70-A32174DF5648}" srcId="{C44FD8EA-B777-4F9C-A6F2-B34CE1730598}" destId="{DE1080C5-6777-47AC-A2C6-55D30359C77E}" srcOrd="0" destOrd="0" parTransId="{DDDC9528-4B1F-43B2-ACBF-B5A7E888685B}" sibTransId="{87F11BF9-0A80-4502-81FA-43BDA0367140}"/>
    <dgm:cxn modelId="{DC6B1613-6DEC-4B4B-AAC5-99E34562FD29}" srcId="{C44FD8EA-B777-4F9C-A6F2-B34CE1730598}" destId="{408B7A4A-0769-46F0-8D80-CDD0BCB23A72}" srcOrd="2" destOrd="0" parTransId="{F70D8EA2-51B2-4E8A-B67D-52D9AA490DBD}" sibTransId="{1C4B82E3-E00E-44BF-A7C9-9E40C84A354D}"/>
    <dgm:cxn modelId="{0F88C23F-7E9E-4727-9F1C-175FC2D24707}" type="presOf" srcId="{9E8C7953-9387-4322-8843-0AD1B304DC5F}" destId="{9FB9D7C1-8EB1-4D77-B1A6-2EB6EB2FF425}" srcOrd="0" destOrd="0" presId="urn:microsoft.com/office/officeart/2005/8/layout/lProcess3"/>
    <dgm:cxn modelId="{7FA0E7D1-D9C5-4FD2-BA0A-79955BB392C8}" type="presOf" srcId="{1C14E086-EE31-4D4F-96A2-D260BCC47E6C}" destId="{B54E86B6-17E9-4F36-AEAD-C804EE803DD1}" srcOrd="0" destOrd="0" presId="urn:microsoft.com/office/officeart/2005/8/layout/lProcess3"/>
    <dgm:cxn modelId="{804AB1F4-6A46-4A21-8161-667F8A1B5244}" type="presParOf" srcId="{9FB9D7C1-8EB1-4D77-B1A6-2EB6EB2FF425}" destId="{04B6B610-606D-47CA-88D9-BC82B085EFE8}" srcOrd="0" destOrd="0" presId="urn:microsoft.com/office/officeart/2005/8/layout/lProcess3"/>
    <dgm:cxn modelId="{262CA9F4-6566-41B7-8DC5-75A7E13CDF35}" type="presParOf" srcId="{04B6B610-606D-47CA-88D9-BC82B085EFE8}" destId="{C302A50C-A047-4F75-AC1B-1A24AEFE9753}" srcOrd="0" destOrd="0" presId="urn:microsoft.com/office/officeart/2005/8/layout/lProcess3"/>
    <dgm:cxn modelId="{129CA65C-1153-4C50-8504-2B05A4FC2D4C}" type="presParOf" srcId="{04B6B610-606D-47CA-88D9-BC82B085EFE8}" destId="{BF74D9CB-EB87-4B2C-B31F-C3EB3EFE604F}" srcOrd="1" destOrd="0" presId="urn:microsoft.com/office/officeart/2005/8/layout/lProcess3"/>
    <dgm:cxn modelId="{DCCE4C9E-C790-4C79-8797-D81C473617DA}" type="presParOf" srcId="{04B6B610-606D-47CA-88D9-BC82B085EFE8}" destId="{52621DBB-2C98-4738-8289-4B2F2AF3D9CA}" srcOrd="2" destOrd="0" presId="urn:microsoft.com/office/officeart/2005/8/layout/lProcess3"/>
    <dgm:cxn modelId="{379B664C-3A3D-412A-A9B0-BE22C0A9C76F}" type="presParOf" srcId="{04B6B610-606D-47CA-88D9-BC82B085EFE8}" destId="{BC3B1518-156C-4A9B-A8AC-C93A3B015475}" srcOrd="3" destOrd="0" presId="urn:microsoft.com/office/officeart/2005/8/layout/lProcess3"/>
    <dgm:cxn modelId="{BFC27190-4DF9-4678-A160-06290B2700F0}" type="presParOf" srcId="{04B6B610-606D-47CA-88D9-BC82B085EFE8}" destId="{B54E86B6-17E9-4F36-AEAD-C804EE803DD1}" srcOrd="4" destOrd="0" presId="urn:microsoft.com/office/officeart/2005/8/layout/lProcess3"/>
    <dgm:cxn modelId="{7AFC463F-9412-4EBB-AF6A-1DAB0CDD5513}" type="presParOf" srcId="{04B6B610-606D-47CA-88D9-BC82B085EFE8}" destId="{620D89F9-B926-4C20-AEF3-45E5A8006C75}" srcOrd="5" destOrd="0" presId="urn:microsoft.com/office/officeart/2005/8/layout/lProcess3"/>
    <dgm:cxn modelId="{7A1D138B-3612-4A48-875D-C2F8FB6ED0BE}" type="presParOf" srcId="{04B6B610-606D-47CA-88D9-BC82B085EFE8}" destId="{221AB1BE-793B-4E7A-A417-13D18748B753}" srcOrd="6" destOrd="0" presId="urn:microsoft.com/office/officeart/2005/8/layout/lProcess3"/>
    <dgm:cxn modelId="{8FA38161-A85C-4C33-83CC-CADD6C5FB8E5}" type="presParOf" srcId="{04B6B610-606D-47CA-88D9-BC82B085EFE8}" destId="{91A8CE2B-C9D6-4C27-8BF4-1C36C7974948}" srcOrd="7" destOrd="0" presId="urn:microsoft.com/office/officeart/2005/8/layout/lProcess3"/>
    <dgm:cxn modelId="{EB0E798E-E483-4E4B-A5A8-62FAE1E69011}" type="presParOf" srcId="{04B6B610-606D-47CA-88D9-BC82B085EFE8}" destId="{BB42978E-A99C-49E3-B4D4-96795AB2B785}" srcOrd="8" destOrd="0" presId="urn:microsoft.com/office/officeart/2005/8/layout/lProcess3"/>
    <dgm:cxn modelId="{51C280CF-5D17-4C9E-B8B6-41BCE25BFCB2}" type="presParOf" srcId="{04B6B610-606D-47CA-88D9-BC82B085EFE8}" destId="{C670F316-8862-4002-9324-4B1A6125879E}" srcOrd="9" destOrd="0" presId="urn:microsoft.com/office/officeart/2005/8/layout/lProcess3"/>
    <dgm:cxn modelId="{40AEB980-D12D-4553-A209-23905178D82F}" type="presParOf" srcId="{04B6B610-606D-47CA-88D9-BC82B085EFE8}" destId="{9FD4E9D1-3236-470F-BCD0-121391F151E4}" srcOrd="10" destOrd="0" presId="urn:microsoft.com/office/officeart/2005/8/layout/lProcess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E8C7953-9387-4322-8843-0AD1B304DC5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A9171D67-C881-483D-AD72-CDDEDE4F1D1B}">
      <dgm:prSet phldrT="[Text]"/>
      <dgm:spPr/>
      <dgm:t>
        <a:bodyPr/>
        <a:lstStyle/>
        <a:p>
          <a:r>
            <a:rPr lang="fi-FI" dirty="0" smtClean="0"/>
            <a:t>Ympäristötyö</a:t>
          </a:r>
          <a:endParaRPr lang="fi-FI" b="1" dirty="0"/>
        </a:p>
      </dgm:t>
    </dgm:pt>
    <dgm:pt modelId="{AA8671B0-4424-46AF-8BD5-5811F98BA55B}" type="parTrans" cxnId="{3B260EA4-38CA-4A7A-87E3-649003589DFD}">
      <dgm:prSet/>
      <dgm:spPr/>
      <dgm:t>
        <a:bodyPr/>
        <a:lstStyle/>
        <a:p>
          <a:endParaRPr lang="fi-FI"/>
        </a:p>
      </dgm:t>
    </dgm:pt>
    <dgm:pt modelId="{DE9D207C-C75E-49D4-881F-A5DD68003819}" type="sibTrans" cxnId="{3B260EA4-38CA-4A7A-87E3-649003589DFD}">
      <dgm:prSet/>
      <dgm:spPr/>
      <dgm:t>
        <a:bodyPr/>
        <a:lstStyle/>
        <a:p>
          <a:endParaRPr lang="fi-FI"/>
        </a:p>
      </dgm:t>
    </dgm:pt>
    <dgm:pt modelId="{8116787D-9E3A-48C3-AA2D-41887D1897E7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Ympäristötyön suunnittelu</a:t>
          </a:r>
          <a:endParaRPr lang="fi-FI" dirty="0"/>
        </a:p>
      </dgm:t>
    </dgm:pt>
    <dgm:pt modelId="{5371E659-1FCC-4AE8-B297-60B6FFC8667E}" type="parTrans" cxnId="{A4952DBB-4C96-4141-8CCA-977BC6B7C7BF}">
      <dgm:prSet/>
      <dgm:spPr/>
      <dgm:t>
        <a:bodyPr/>
        <a:lstStyle/>
        <a:p>
          <a:endParaRPr lang="fi-FI"/>
        </a:p>
      </dgm:t>
    </dgm:pt>
    <dgm:pt modelId="{73E165D1-073B-4E38-9910-6B30D339BF74}" type="sibTrans" cxnId="{A4952DBB-4C96-4141-8CCA-977BC6B7C7BF}">
      <dgm:prSet/>
      <dgm:spPr/>
      <dgm:t>
        <a:bodyPr/>
        <a:lstStyle/>
        <a:p>
          <a:endParaRPr lang="fi-FI"/>
        </a:p>
      </dgm:t>
    </dgm:pt>
    <dgm:pt modelId="{691942C2-A237-40D5-B78E-59F852351A74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Ympäristötavoitteet</a:t>
          </a:r>
          <a:endParaRPr lang="fi-FI" dirty="0"/>
        </a:p>
      </dgm:t>
    </dgm:pt>
    <dgm:pt modelId="{E746F892-AEFA-4332-9EF3-A91E7A31BFD0}" type="parTrans" cxnId="{37487172-E0B5-45D2-A7F1-08091EF1059E}">
      <dgm:prSet/>
      <dgm:spPr/>
      <dgm:t>
        <a:bodyPr/>
        <a:lstStyle/>
        <a:p>
          <a:endParaRPr lang="fi-FI"/>
        </a:p>
      </dgm:t>
    </dgm:pt>
    <dgm:pt modelId="{C36AE03F-C194-47A0-888D-D84E92059CF3}" type="sibTrans" cxnId="{37487172-E0B5-45D2-A7F1-08091EF1059E}">
      <dgm:prSet/>
      <dgm:spPr/>
      <dgm:t>
        <a:bodyPr/>
        <a:lstStyle/>
        <a:p>
          <a:endParaRPr lang="fi-FI"/>
        </a:p>
      </dgm:t>
    </dgm:pt>
    <dgm:pt modelId="{606BEEB8-32D6-4A82-A723-E180129D981A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Ympäristötyö</a:t>
          </a:r>
          <a:endParaRPr lang="fi-FI" dirty="0"/>
        </a:p>
      </dgm:t>
    </dgm:pt>
    <dgm:pt modelId="{B79A5C81-10E3-4DBB-B7CF-220B3E004831}" type="parTrans" cxnId="{DA35BF96-007F-4CD0-B348-B604EBA351A5}">
      <dgm:prSet/>
      <dgm:spPr/>
      <dgm:t>
        <a:bodyPr/>
        <a:lstStyle/>
        <a:p>
          <a:endParaRPr lang="fi-FI"/>
        </a:p>
      </dgm:t>
    </dgm:pt>
    <dgm:pt modelId="{D8F9997F-A880-49B8-9EEE-65710B5450B4}" type="sibTrans" cxnId="{DA35BF96-007F-4CD0-B348-B604EBA351A5}">
      <dgm:prSet/>
      <dgm:spPr/>
      <dgm:t>
        <a:bodyPr/>
        <a:lstStyle/>
        <a:p>
          <a:endParaRPr lang="fi-FI"/>
        </a:p>
      </dgm:t>
    </dgm:pt>
    <dgm:pt modelId="{F90B4AC0-914E-48B8-96E8-A49CE65E57EB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Ympäristömittarien seuranta</a:t>
          </a:r>
          <a:endParaRPr lang="fi-FI" dirty="0"/>
        </a:p>
      </dgm:t>
    </dgm:pt>
    <dgm:pt modelId="{1997E823-02A8-4A0D-8711-A955E9666D63}" type="parTrans" cxnId="{6FB840B3-4831-48F7-9AF7-BB85878132DC}">
      <dgm:prSet/>
      <dgm:spPr/>
      <dgm:t>
        <a:bodyPr/>
        <a:lstStyle/>
        <a:p>
          <a:endParaRPr lang="fi-FI"/>
        </a:p>
      </dgm:t>
    </dgm:pt>
    <dgm:pt modelId="{862F0657-B3DD-4FCD-BE30-EB960215196A}" type="sibTrans" cxnId="{6FB840B3-4831-48F7-9AF7-BB85878132DC}">
      <dgm:prSet/>
      <dgm:spPr/>
      <dgm:t>
        <a:bodyPr/>
        <a:lstStyle/>
        <a:p>
          <a:endParaRPr lang="fi-FI"/>
        </a:p>
      </dgm:t>
    </dgm:pt>
    <dgm:pt modelId="{9C15BE15-F1B6-4BB3-A35F-8FA30A62C04E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Ympäristötyön kehittäminen</a:t>
          </a:r>
          <a:endParaRPr lang="fi-FI" dirty="0"/>
        </a:p>
      </dgm:t>
    </dgm:pt>
    <dgm:pt modelId="{5E5788DA-8F20-4B5F-8F24-D585D52819C2}" type="parTrans" cxnId="{4F8EA135-97BF-416F-B98B-1399A3972F46}">
      <dgm:prSet/>
      <dgm:spPr/>
      <dgm:t>
        <a:bodyPr/>
        <a:lstStyle/>
        <a:p>
          <a:endParaRPr lang="fi-FI"/>
        </a:p>
      </dgm:t>
    </dgm:pt>
    <dgm:pt modelId="{2411AE7A-1E43-4D98-9757-A0B0A5742108}" type="sibTrans" cxnId="{4F8EA135-97BF-416F-B98B-1399A3972F46}">
      <dgm:prSet/>
      <dgm:spPr/>
      <dgm:t>
        <a:bodyPr/>
        <a:lstStyle/>
        <a:p>
          <a:endParaRPr lang="fi-FI"/>
        </a:p>
      </dgm:t>
    </dgm:pt>
    <dgm:pt modelId="{9FB9D7C1-8EB1-4D77-B1A6-2EB6EB2FF425}" type="pres">
      <dgm:prSet presAssocID="{9E8C7953-9387-4322-8843-0AD1B304DC5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fi-FI"/>
        </a:p>
      </dgm:t>
    </dgm:pt>
    <dgm:pt modelId="{06CAA8A7-8838-4EAE-A4B8-34EE5A45AB66}" type="pres">
      <dgm:prSet presAssocID="{A9171D67-C881-483D-AD72-CDDEDE4F1D1B}" presName="horFlow" presStyleCnt="0"/>
      <dgm:spPr/>
    </dgm:pt>
    <dgm:pt modelId="{6B374E4D-423A-495B-9B3F-F3C0EDFFB9BB}" type="pres">
      <dgm:prSet presAssocID="{A9171D67-C881-483D-AD72-CDDEDE4F1D1B}" presName="bigChev" presStyleLbl="node1" presStyleIdx="0" presStyleCnt="1"/>
      <dgm:spPr/>
      <dgm:t>
        <a:bodyPr/>
        <a:lstStyle/>
        <a:p>
          <a:endParaRPr lang="fi-FI"/>
        </a:p>
      </dgm:t>
    </dgm:pt>
    <dgm:pt modelId="{5D55E86A-9C29-4A3A-B889-862BF7FDCEB8}" type="pres">
      <dgm:prSet presAssocID="{5371E659-1FCC-4AE8-B297-60B6FFC8667E}" presName="parTrans" presStyleCnt="0"/>
      <dgm:spPr/>
    </dgm:pt>
    <dgm:pt modelId="{FC0ADF97-2784-470E-8CA1-B1BB4684786F}" type="pres">
      <dgm:prSet presAssocID="{8116787D-9E3A-48C3-AA2D-41887D1897E7}" presName="node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47AFFAF-E2A1-4B7C-AD27-38CF65A512D0}" type="pres">
      <dgm:prSet presAssocID="{73E165D1-073B-4E38-9910-6B30D339BF74}" presName="sibTrans" presStyleCnt="0"/>
      <dgm:spPr/>
    </dgm:pt>
    <dgm:pt modelId="{BD4890C6-95E0-4E2A-BDE8-997DEAAFC552}" type="pres">
      <dgm:prSet presAssocID="{691942C2-A237-40D5-B78E-59F852351A74}" presName="node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479F372-8E84-44F0-AC53-49AFBEDB2A0A}" type="pres">
      <dgm:prSet presAssocID="{C36AE03F-C194-47A0-888D-D84E92059CF3}" presName="sibTrans" presStyleCnt="0"/>
      <dgm:spPr/>
    </dgm:pt>
    <dgm:pt modelId="{A5EA930D-C138-4E51-B236-95449BA3AAA1}" type="pres">
      <dgm:prSet presAssocID="{606BEEB8-32D6-4A82-A723-E180129D981A}" presName="node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1B3F5B9-3D36-4C73-BC43-7A9969989549}" type="pres">
      <dgm:prSet presAssocID="{D8F9997F-A880-49B8-9EEE-65710B5450B4}" presName="sibTrans" presStyleCnt="0"/>
      <dgm:spPr/>
    </dgm:pt>
    <dgm:pt modelId="{1598CDFF-6FF4-4814-BAAA-862A1732AB44}" type="pres">
      <dgm:prSet presAssocID="{F90B4AC0-914E-48B8-96E8-A49CE65E57EB}" presName="node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EEB7FA5-5B4D-4520-A7D3-E0E1D698211D}" type="pres">
      <dgm:prSet presAssocID="{862F0657-B3DD-4FCD-BE30-EB960215196A}" presName="sibTrans" presStyleCnt="0"/>
      <dgm:spPr/>
    </dgm:pt>
    <dgm:pt modelId="{C8CA99B8-3491-44DF-95B4-B8F2C33906AF}" type="pres">
      <dgm:prSet presAssocID="{9C15BE15-F1B6-4BB3-A35F-8FA30A62C04E}" presName="node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42FA170B-8A18-4E49-89B1-BA813CD5A73A}" type="presOf" srcId="{606BEEB8-32D6-4A82-A723-E180129D981A}" destId="{A5EA930D-C138-4E51-B236-95449BA3AAA1}" srcOrd="0" destOrd="0" presId="urn:microsoft.com/office/officeart/2005/8/layout/lProcess3"/>
    <dgm:cxn modelId="{85B26559-FB34-4FF9-AA51-A30FF99229AE}" type="presOf" srcId="{9C15BE15-F1B6-4BB3-A35F-8FA30A62C04E}" destId="{C8CA99B8-3491-44DF-95B4-B8F2C33906AF}" srcOrd="0" destOrd="0" presId="urn:microsoft.com/office/officeart/2005/8/layout/lProcess3"/>
    <dgm:cxn modelId="{4F8EA135-97BF-416F-B98B-1399A3972F46}" srcId="{A9171D67-C881-483D-AD72-CDDEDE4F1D1B}" destId="{9C15BE15-F1B6-4BB3-A35F-8FA30A62C04E}" srcOrd="4" destOrd="0" parTransId="{5E5788DA-8F20-4B5F-8F24-D585D52819C2}" sibTransId="{2411AE7A-1E43-4D98-9757-A0B0A5742108}"/>
    <dgm:cxn modelId="{E7771E1B-164E-4A4F-99D4-ECA7B0F3AE89}" type="presOf" srcId="{9E8C7953-9387-4322-8843-0AD1B304DC5F}" destId="{9FB9D7C1-8EB1-4D77-B1A6-2EB6EB2FF425}" srcOrd="0" destOrd="0" presId="urn:microsoft.com/office/officeart/2005/8/layout/lProcess3"/>
    <dgm:cxn modelId="{82265FEC-E6E4-46A0-B852-230178BA3140}" type="presOf" srcId="{F90B4AC0-914E-48B8-96E8-A49CE65E57EB}" destId="{1598CDFF-6FF4-4814-BAAA-862A1732AB44}" srcOrd="0" destOrd="0" presId="urn:microsoft.com/office/officeart/2005/8/layout/lProcess3"/>
    <dgm:cxn modelId="{E893CEEE-1DCF-421C-9CA1-02F6DE97F61B}" type="presOf" srcId="{8116787D-9E3A-48C3-AA2D-41887D1897E7}" destId="{FC0ADF97-2784-470E-8CA1-B1BB4684786F}" srcOrd="0" destOrd="0" presId="urn:microsoft.com/office/officeart/2005/8/layout/lProcess3"/>
    <dgm:cxn modelId="{A4952DBB-4C96-4141-8CCA-977BC6B7C7BF}" srcId="{A9171D67-C881-483D-AD72-CDDEDE4F1D1B}" destId="{8116787D-9E3A-48C3-AA2D-41887D1897E7}" srcOrd="0" destOrd="0" parTransId="{5371E659-1FCC-4AE8-B297-60B6FFC8667E}" sibTransId="{73E165D1-073B-4E38-9910-6B30D339BF74}"/>
    <dgm:cxn modelId="{8594DD50-DF5A-4D03-84F0-56A54AD15FB8}" type="presOf" srcId="{691942C2-A237-40D5-B78E-59F852351A74}" destId="{BD4890C6-95E0-4E2A-BDE8-997DEAAFC552}" srcOrd="0" destOrd="0" presId="urn:microsoft.com/office/officeart/2005/8/layout/lProcess3"/>
    <dgm:cxn modelId="{D40BABD6-4231-473E-98D5-51865D5612FF}" type="presOf" srcId="{A9171D67-C881-483D-AD72-CDDEDE4F1D1B}" destId="{6B374E4D-423A-495B-9B3F-F3C0EDFFB9BB}" srcOrd="0" destOrd="0" presId="urn:microsoft.com/office/officeart/2005/8/layout/lProcess3"/>
    <dgm:cxn modelId="{6FB840B3-4831-48F7-9AF7-BB85878132DC}" srcId="{A9171D67-C881-483D-AD72-CDDEDE4F1D1B}" destId="{F90B4AC0-914E-48B8-96E8-A49CE65E57EB}" srcOrd="3" destOrd="0" parTransId="{1997E823-02A8-4A0D-8711-A955E9666D63}" sibTransId="{862F0657-B3DD-4FCD-BE30-EB960215196A}"/>
    <dgm:cxn modelId="{3B260EA4-38CA-4A7A-87E3-649003589DFD}" srcId="{9E8C7953-9387-4322-8843-0AD1B304DC5F}" destId="{A9171D67-C881-483D-AD72-CDDEDE4F1D1B}" srcOrd="0" destOrd="0" parTransId="{AA8671B0-4424-46AF-8BD5-5811F98BA55B}" sibTransId="{DE9D207C-C75E-49D4-881F-A5DD68003819}"/>
    <dgm:cxn modelId="{37487172-E0B5-45D2-A7F1-08091EF1059E}" srcId="{A9171D67-C881-483D-AD72-CDDEDE4F1D1B}" destId="{691942C2-A237-40D5-B78E-59F852351A74}" srcOrd="1" destOrd="0" parTransId="{E746F892-AEFA-4332-9EF3-A91E7A31BFD0}" sibTransId="{C36AE03F-C194-47A0-888D-D84E92059CF3}"/>
    <dgm:cxn modelId="{DA35BF96-007F-4CD0-B348-B604EBA351A5}" srcId="{A9171D67-C881-483D-AD72-CDDEDE4F1D1B}" destId="{606BEEB8-32D6-4A82-A723-E180129D981A}" srcOrd="2" destOrd="0" parTransId="{B79A5C81-10E3-4DBB-B7CF-220B3E004831}" sibTransId="{D8F9997F-A880-49B8-9EEE-65710B5450B4}"/>
    <dgm:cxn modelId="{DA558B1C-0BDC-428D-B03E-7EA5F4399990}" type="presParOf" srcId="{9FB9D7C1-8EB1-4D77-B1A6-2EB6EB2FF425}" destId="{06CAA8A7-8838-4EAE-A4B8-34EE5A45AB66}" srcOrd="0" destOrd="0" presId="urn:microsoft.com/office/officeart/2005/8/layout/lProcess3"/>
    <dgm:cxn modelId="{C6407E86-E07D-4758-B9FB-56F3EEAE385C}" type="presParOf" srcId="{06CAA8A7-8838-4EAE-A4B8-34EE5A45AB66}" destId="{6B374E4D-423A-495B-9B3F-F3C0EDFFB9BB}" srcOrd="0" destOrd="0" presId="urn:microsoft.com/office/officeart/2005/8/layout/lProcess3"/>
    <dgm:cxn modelId="{4E7BEDBE-FE74-4EBB-841D-2EF0614333B5}" type="presParOf" srcId="{06CAA8A7-8838-4EAE-A4B8-34EE5A45AB66}" destId="{5D55E86A-9C29-4A3A-B889-862BF7FDCEB8}" srcOrd="1" destOrd="0" presId="urn:microsoft.com/office/officeart/2005/8/layout/lProcess3"/>
    <dgm:cxn modelId="{D7FAC6E3-1B29-4CFA-AA2C-FF14810BE83D}" type="presParOf" srcId="{06CAA8A7-8838-4EAE-A4B8-34EE5A45AB66}" destId="{FC0ADF97-2784-470E-8CA1-B1BB4684786F}" srcOrd="2" destOrd="0" presId="urn:microsoft.com/office/officeart/2005/8/layout/lProcess3"/>
    <dgm:cxn modelId="{5E06CE55-53A9-4594-95F2-CBAA278059E5}" type="presParOf" srcId="{06CAA8A7-8838-4EAE-A4B8-34EE5A45AB66}" destId="{747AFFAF-E2A1-4B7C-AD27-38CF65A512D0}" srcOrd="3" destOrd="0" presId="urn:microsoft.com/office/officeart/2005/8/layout/lProcess3"/>
    <dgm:cxn modelId="{09010810-CC0E-4272-B04D-18B92654B0E3}" type="presParOf" srcId="{06CAA8A7-8838-4EAE-A4B8-34EE5A45AB66}" destId="{BD4890C6-95E0-4E2A-BDE8-997DEAAFC552}" srcOrd="4" destOrd="0" presId="urn:microsoft.com/office/officeart/2005/8/layout/lProcess3"/>
    <dgm:cxn modelId="{4B32C75E-C6EB-448E-8E9A-8E7FB1FC0819}" type="presParOf" srcId="{06CAA8A7-8838-4EAE-A4B8-34EE5A45AB66}" destId="{D479F372-8E84-44F0-AC53-49AFBEDB2A0A}" srcOrd="5" destOrd="0" presId="urn:microsoft.com/office/officeart/2005/8/layout/lProcess3"/>
    <dgm:cxn modelId="{6D681143-3228-44FC-B197-1F9E9B52F6D4}" type="presParOf" srcId="{06CAA8A7-8838-4EAE-A4B8-34EE5A45AB66}" destId="{A5EA930D-C138-4E51-B236-95449BA3AAA1}" srcOrd="6" destOrd="0" presId="urn:microsoft.com/office/officeart/2005/8/layout/lProcess3"/>
    <dgm:cxn modelId="{9F5FF73E-C839-4CA0-BC81-44F522FD33C8}" type="presParOf" srcId="{06CAA8A7-8838-4EAE-A4B8-34EE5A45AB66}" destId="{D1B3F5B9-3D36-4C73-BC43-7A9969989549}" srcOrd="7" destOrd="0" presId="urn:microsoft.com/office/officeart/2005/8/layout/lProcess3"/>
    <dgm:cxn modelId="{93B5129E-8F01-447A-9BCA-12E84FCC6508}" type="presParOf" srcId="{06CAA8A7-8838-4EAE-A4B8-34EE5A45AB66}" destId="{1598CDFF-6FF4-4814-BAAA-862A1732AB44}" srcOrd="8" destOrd="0" presId="urn:microsoft.com/office/officeart/2005/8/layout/lProcess3"/>
    <dgm:cxn modelId="{41395CC1-373A-49F4-82A2-96D9CBBA3A12}" type="presParOf" srcId="{06CAA8A7-8838-4EAE-A4B8-34EE5A45AB66}" destId="{2EEB7FA5-5B4D-4520-A7D3-E0E1D698211D}" srcOrd="9" destOrd="0" presId="urn:microsoft.com/office/officeart/2005/8/layout/lProcess3"/>
    <dgm:cxn modelId="{13E7D03B-F6CC-4379-8B91-6BDE00520E51}" type="presParOf" srcId="{06CAA8A7-8838-4EAE-A4B8-34EE5A45AB66}" destId="{C8CA99B8-3491-44DF-95B4-B8F2C33906AF}" srcOrd="10" destOrd="0" presId="urn:microsoft.com/office/officeart/2005/8/layout/lProcess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E8C7953-9387-4322-8843-0AD1B304DC5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5E15D3C1-448E-40D9-A3D7-76228FDF67B0}">
      <dgm:prSet phldrT="[Text]"/>
      <dgm:spPr/>
      <dgm:t>
        <a:bodyPr/>
        <a:lstStyle/>
        <a:p>
          <a:r>
            <a:rPr lang="fi-FI" dirty="0" smtClean="0"/>
            <a:t>Viestintä ja markkinointi</a:t>
          </a:r>
          <a:endParaRPr lang="fi-FI" dirty="0"/>
        </a:p>
      </dgm:t>
    </dgm:pt>
    <dgm:pt modelId="{29280825-5D74-47C5-B74B-BB57797B26A6}" type="parTrans" cxnId="{6A1F5AF5-CAC9-4BDA-ABEA-59B5BF875EA5}">
      <dgm:prSet/>
      <dgm:spPr/>
      <dgm:t>
        <a:bodyPr/>
        <a:lstStyle/>
        <a:p>
          <a:endParaRPr lang="fi-FI"/>
        </a:p>
      </dgm:t>
    </dgm:pt>
    <dgm:pt modelId="{AB9121D1-3E0A-4CA3-8A08-F3C99A95AD62}" type="sibTrans" cxnId="{6A1F5AF5-CAC9-4BDA-ABEA-59B5BF875EA5}">
      <dgm:prSet/>
      <dgm:spPr/>
      <dgm:t>
        <a:bodyPr/>
        <a:lstStyle/>
        <a:p>
          <a:endParaRPr lang="fi-FI"/>
        </a:p>
      </dgm:t>
    </dgm:pt>
    <dgm:pt modelId="{D316D634-8031-4DBB-83FA-5BE96E1D9ED6}">
      <dgm:prSet phldrT="[Text]"/>
      <dgm:spPr>
        <a:noFill/>
        <a:ln>
          <a:solidFill>
            <a:schemeClr val="tx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fi-FI" b="0" dirty="0" smtClean="0"/>
            <a:t>V &amp; M strateginen suunnittelu</a:t>
          </a:r>
          <a:endParaRPr lang="fi-FI" dirty="0"/>
        </a:p>
      </dgm:t>
    </dgm:pt>
    <dgm:pt modelId="{3D59A689-251F-4A10-A5C2-DB8E5158ED1D}" type="parTrans" cxnId="{A520CB43-1820-4DD0-A544-19B67FECEDE7}">
      <dgm:prSet/>
      <dgm:spPr/>
      <dgm:t>
        <a:bodyPr/>
        <a:lstStyle/>
        <a:p>
          <a:endParaRPr lang="fi-FI"/>
        </a:p>
      </dgm:t>
    </dgm:pt>
    <dgm:pt modelId="{DA35C7DB-9E8F-4908-B57A-C89360F45011}" type="sibTrans" cxnId="{A520CB43-1820-4DD0-A544-19B67FECEDE7}">
      <dgm:prSet/>
      <dgm:spPr/>
      <dgm:t>
        <a:bodyPr/>
        <a:lstStyle/>
        <a:p>
          <a:endParaRPr lang="fi-FI"/>
        </a:p>
      </dgm:t>
    </dgm:pt>
    <dgm:pt modelId="{E1D0085A-DCB0-42C5-952B-BC9D4F800D35}">
      <dgm:prSet phldrT="[Text]"/>
      <dgm:spPr>
        <a:noFill/>
        <a:ln>
          <a:solidFill>
            <a:schemeClr val="tx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fi-FI" dirty="0" smtClean="0"/>
            <a:t>V</a:t>
          </a:r>
          <a:r>
            <a:rPr lang="fi-FI" b="0" dirty="0" smtClean="0"/>
            <a:t> &amp; M </a:t>
          </a:r>
          <a:r>
            <a:rPr lang="fi-FI" dirty="0" smtClean="0"/>
            <a:t>vuosisuunnittelu</a:t>
          </a:r>
          <a:endParaRPr lang="fi-FI" dirty="0"/>
        </a:p>
      </dgm:t>
    </dgm:pt>
    <dgm:pt modelId="{1E89F7CA-5898-4CC6-B210-AED1D4B7FF4B}" type="parTrans" cxnId="{48EB1C0D-633A-4589-99EB-232E3D6586A7}">
      <dgm:prSet/>
      <dgm:spPr/>
      <dgm:t>
        <a:bodyPr/>
        <a:lstStyle/>
        <a:p>
          <a:endParaRPr lang="fi-FI"/>
        </a:p>
      </dgm:t>
    </dgm:pt>
    <dgm:pt modelId="{E3EE7858-06A2-4F27-817A-09E1368B86F2}" type="sibTrans" cxnId="{48EB1C0D-633A-4589-99EB-232E3D6586A7}">
      <dgm:prSet/>
      <dgm:spPr/>
      <dgm:t>
        <a:bodyPr/>
        <a:lstStyle/>
        <a:p>
          <a:endParaRPr lang="fi-FI"/>
        </a:p>
      </dgm:t>
    </dgm:pt>
    <dgm:pt modelId="{75B048A3-F9E3-4395-86BE-75BDC6A7549A}">
      <dgm:prSet phldrT="[Text]"/>
      <dgm:spPr>
        <a:noFill/>
        <a:ln>
          <a:solidFill>
            <a:schemeClr val="tx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fi-FI" dirty="0" smtClean="0"/>
            <a:t>Viestintä ja markkinointi</a:t>
          </a:r>
          <a:endParaRPr lang="fi-FI" dirty="0"/>
        </a:p>
      </dgm:t>
    </dgm:pt>
    <dgm:pt modelId="{99401350-E5A0-4441-A631-19C81D4ACB1E}" type="parTrans" cxnId="{F59F89FF-2ABA-405B-846D-E8E318952ABD}">
      <dgm:prSet/>
      <dgm:spPr/>
      <dgm:t>
        <a:bodyPr/>
        <a:lstStyle/>
        <a:p>
          <a:endParaRPr lang="fi-FI"/>
        </a:p>
      </dgm:t>
    </dgm:pt>
    <dgm:pt modelId="{EDCE302F-F6E0-44FE-A7D9-381F6709E354}" type="sibTrans" cxnId="{F59F89FF-2ABA-405B-846D-E8E318952ABD}">
      <dgm:prSet/>
      <dgm:spPr/>
      <dgm:t>
        <a:bodyPr/>
        <a:lstStyle/>
        <a:p>
          <a:endParaRPr lang="fi-FI"/>
        </a:p>
      </dgm:t>
    </dgm:pt>
    <dgm:pt modelId="{61F017AD-1F33-476B-B2F0-F9249DC04E62}">
      <dgm:prSet phldrT="[Text]"/>
      <dgm:spPr>
        <a:noFill/>
        <a:ln>
          <a:solidFill>
            <a:schemeClr val="tx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fi-FI" dirty="0" smtClean="0"/>
            <a:t>V</a:t>
          </a:r>
          <a:r>
            <a:rPr lang="fi-FI" b="0" dirty="0" smtClean="0"/>
            <a:t> &amp; M</a:t>
          </a:r>
          <a:r>
            <a:rPr lang="fi-FI" dirty="0" smtClean="0"/>
            <a:t> seuranta</a:t>
          </a:r>
          <a:endParaRPr lang="fi-FI" dirty="0"/>
        </a:p>
      </dgm:t>
    </dgm:pt>
    <dgm:pt modelId="{C2F632B3-602D-4268-85E4-77BB51EF60E0}" type="parTrans" cxnId="{6875C991-D6BC-4AF7-BBFD-5297AC1303A3}">
      <dgm:prSet/>
      <dgm:spPr/>
      <dgm:t>
        <a:bodyPr/>
        <a:lstStyle/>
        <a:p>
          <a:endParaRPr lang="fi-FI"/>
        </a:p>
      </dgm:t>
    </dgm:pt>
    <dgm:pt modelId="{E9E3E1DE-6C60-4575-BA65-3AF53A0ABE15}" type="sibTrans" cxnId="{6875C991-D6BC-4AF7-BBFD-5297AC1303A3}">
      <dgm:prSet/>
      <dgm:spPr/>
      <dgm:t>
        <a:bodyPr/>
        <a:lstStyle/>
        <a:p>
          <a:endParaRPr lang="fi-FI"/>
        </a:p>
      </dgm:t>
    </dgm:pt>
    <dgm:pt modelId="{7B41FDCC-6484-4B8F-B487-86E30EBC5EC7}">
      <dgm:prSet phldrT="[Text]"/>
      <dgm:spPr>
        <a:noFill/>
        <a:ln>
          <a:solidFill>
            <a:schemeClr val="tx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fi-FI" dirty="0" smtClean="0"/>
            <a:t>V</a:t>
          </a:r>
          <a:r>
            <a:rPr lang="fi-FI" b="0" dirty="0" smtClean="0"/>
            <a:t> &amp; M </a:t>
          </a:r>
          <a:r>
            <a:rPr lang="fi-FI" dirty="0" smtClean="0"/>
            <a:t>kehittäminen</a:t>
          </a:r>
          <a:endParaRPr lang="fi-FI" dirty="0"/>
        </a:p>
      </dgm:t>
    </dgm:pt>
    <dgm:pt modelId="{988F1115-1087-4E9A-8248-E241C2C7352B}" type="parTrans" cxnId="{7CC32F28-0DDD-4302-907B-816D326BE67A}">
      <dgm:prSet/>
      <dgm:spPr/>
      <dgm:t>
        <a:bodyPr/>
        <a:lstStyle/>
        <a:p>
          <a:endParaRPr lang="fi-FI"/>
        </a:p>
      </dgm:t>
    </dgm:pt>
    <dgm:pt modelId="{FDAB2B29-F48C-4FC1-B620-9580DD656E1C}" type="sibTrans" cxnId="{7CC32F28-0DDD-4302-907B-816D326BE67A}">
      <dgm:prSet/>
      <dgm:spPr/>
      <dgm:t>
        <a:bodyPr/>
        <a:lstStyle/>
        <a:p>
          <a:endParaRPr lang="fi-FI"/>
        </a:p>
      </dgm:t>
    </dgm:pt>
    <dgm:pt modelId="{9FB9D7C1-8EB1-4D77-B1A6-2EB6EB2FF425}" type="pres">
      <dgm:prSet presAssocID="{9E8C7953-9387-4322-8843-0AD1B304DC5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fi-FI"/>
        </a:p>
      </dgm:t>
    </dgm:pt>
    <dgm:pt modelId="{C98D5481-2016-4B71-B46F-7A477570985B}" type="pres">
      <dgm:prSet presAssocID="{5E15D3C1-448E-40D9-A3D7-76228FDF67B0}" presName="horFlow" presStyleCnt="0"/>
      <dgm:spPr/>
    </dgm:pt>
    <dgm:pt modelId="{1BC6975A-AEAC-4558-883D-0680C1CEB8AD}" type="pres">
      <dgm:prSet presAssocID="{5E15D3C1-448E-40D9-A3D7-76228FDF67B0}" presName="bigChev" presStyleLbl="node1" presStyleIdx="0" presStyleCnt="1"/>
      <dgm:spPr/>
      <dgm:t>
        <a:bodyPr/>
        <a:lstStyle/>
        <a:p>
          <a:endParaRPr lang="fi-FI"/>
        </a:p>
      </dgm:t>
    </dgm:pt>
    <dgm:pt modelId="{DEA62EDA-AE7E-4B81-B705-372A59D308BD}" type="pres">
      <dgm:prSet presAssocID="{3D59A689-251F-4A10-A5C2-DB8E5158ED1D}" presName="parTrans" presStyleCnt="0"/>
      <dgm:spPr/>
    </dgm:pt>
    <dgm:pt modelId="{FCCB13D1-8212-4B55-BE5D-8456C379490F}" type="pres">
      <dgm:prSet presAssocID="{D316D634-8031-4DBB-83FA-5BE96E1D9ED6}" presName="node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31E65AF-640C-4BBA-AA02-5569EEB2AAF1}" type="pres">
      <dgm:prSet presAssocID="{DA35C7DB-9E8F-4908-B57A-C89360F45011}" presName="sibTrans" presStyleCnt="0"/>
      <dgm:spPr/>
    </dgm:pt>
    <dgm:pt modelId="{F29639E3-F2B3-4E1F-A0FE-391F97426C48}" type="pres">
      <dgm:prSet presAssocID="{E1D0085A-DCB0-42C5-952B-BC9D4F800D35}" presName="node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DA4E4C7-6FAA-4CB0-AFDF-C60AECED3BB2}" type="pres">
      <dgm:prSet presAssocID="{E3EE7858-06A2-4F27-817A-09E1368B86F2}" presName="sibTrans" presStyleCnt="0"/>
      <dgm:spPr/>
    </dgm:pt>
    <dgm:pt modelId="{F1195A0D-1ABB-4DA4-B160-046EDD9B2FAB}" type="pres">
      <dgm:prSet presAssocID="{75B048A3-F9E3-4395-86BE-75BDC6A7549A}" presName="node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3101B71-6B8E-48F9-AF3D-20B03928E14A}" type="pres">
      <dgm:prSet presAssocID="{EDCE302F-F6E0-44FE-A7D9-381F6709E354}" presName="sibTrans" presStyleCnt="0"/>
      <dgm:spPr/>
    </dgm:pt>
    <dgm:pt modelId="{19F957F0-E0D0-47A6-8E98-90E2AB388F3F}" type="pres">
      <dgm:prSet presAssocID="{61F017AD-1F33-476B-B2F0-F9249DC04E62}" presName="node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24346C9-D034-4100-8EC6-3B4D6F347B1F}" type="pres">
      <dgm:prSet presAssocID="{E9E3E1DE-6C60-4575-BA65-3AF53A0ABE15}" presName="sibTrans" presStyleCnt="0"/>
      <dgm:spPr/>
    </dgm:pt>
    <dgm:pt modelId="{BD8DE262-620E-4D82-8741-3F2994628E0F}" type="pres">
      <dgm:prSet presAssocID="{7B41FDCC-6484-4B8F-B487-86E30EBC5EC7}" presName="node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EBCA4C6F-F493-4A87-80C7-7E380E852CC5}" type="presOf" srcId="{D316D634-8031-4DBB-83FA-5BE96E1D9ED6}" destId="{FCCB13D1-8212-4B55-BE5D-8456C379490F}" srcOrd="0" destOrd="0" presId="urn:microsoft.com/office/officeart/2005/8/layout/lProcess3"/>
    <dgm:cxn modelId="{921D5E09-582D-4861-941A-4E39F45D0259}" type="presOf" srcId="{9E8C7953-9387-4322-8843-0AD1B304DC5F}" destId="{9FB9D7C1-8EB1-4D77-B1A6-2EB6EB2FF425}" srcOrd="0" destOrd="0" presId="urn:microsoft.com/office/officeart/2005/8/layout/lProcess3"/>
    <dgm:cxn modelId="{A520CB43-1820-4DD0-A544-19B67FECEDE7}" srcId="{5E15D3C1-448E-40D9-A3D7-76228FDF67B0}" destId="{D316D634-8031-4DBB-83FA-5BE96E1D9ED6}" srcOrd="0" destOrd="0" parTransId="{3D59A689-251F-4A10-A5C2-DB8E5158ED1D}" sibTransId="{DA35C7DB-9E8F-4908-B57A-C89360F45011}"/>
    <dgm:cxn modelId="{C4F62A53-8854-4C59-AF6B-DBCFB4F05958}" type="presOf" srcId="{5E15D3C1-448E-40D9-A3D7-76228FDF67B0}" destId="{1BC6975A-AEAC-4558-883D-0680C1CEB8AD}" srcOrd="0" destOrd="0" presId="urn:microsoft.com/office/officeart/2005/8/layout/lProcess3"/>
    <dgm:cxn modelId="{95877CE6-3D5F-4923-91B5-178F79F9492E}" type="presOf" srcId="{7B41FDCC-6484-4B8F-B487-86E30EBC5EC7}" destId="{BD8DE262-620E-4D82-8741-3F2994628E0F}" srcOrd="0" destOrd="0" presId="urn:microsoft.com/office/officeart/2005/8/layout/lProcess3"/>
    <dgm:cxn modelId="{B08411F6-BD8A-48F6-8636-8D296D409DE2}" type="presOf" srcId="{75B048A3-F9E3-4395-86BE-75BDC6A7549A}" destId="{F1195A0D-1ABB-4DA4-B160-046EDD9B2FAB}" srcOrd="0" destOrd="0" presId="urn:microsoft.com/office/officeart/2005/8/layout/lProcess3"/>
    <dgm:cxn modelId="{48EB1C0D-633A-4589-99EB-232E3D6586A7}" srcId="{5E15D3C1-448E-40D9-A3D7-76228FDF67B0}" destId="{E1D0085A-DCB0-42C5-952B-BC9D4F800D35}" srcOrd="1" destOrd="0" parTransId="{1E89F7CA-5898-4CC6-B210-AED1D4B7FF4B}" sibTransId="{E3EE7858-06A2-4F27-817A-09E1368B86F2}"/>
    <dgm:cxn modelId="{6875C991-D6BC-4AF7-BBFD-5297AC1303A3}" srcId="{5E15D3C1-448E-40D9-A3D7-76228FDF67B0}" destId="{61F017AD-1F33-476B-B2F0-F9249DC04E62}" srcOrd="3" destOrd="0" parTransId="{C2F632B3-602D-4268-85E4-77BB51EF60E0}" sibTransId="{E9E3E1DE-6C60-4575-BA65-3AF53A0ABE15}"/>
    <dgm:cxn modelId="{6A1F5AF5-CAC9-4BDA-ABEA-59B5BF875EA5}" srcId="{9E8C7953-9387-4322-8843-0AD1B304DC5F}" destId="{5E15D3C1-448E-40D9-A3D7-76228FDF67B0}" srcOrd="0" destOrd="0" parTransId="{29280825-5D74-47C5-B74B-BB57797B26A6}" sibTransId="{AB9121D1-3E0A-4CA3-8A08-F3C99A95AD62}"/>
    <dgm:cxn modelId="{DCD2B670-12DA-4A7B-8F50-125E044CD962}" type="presOf" srcId="{E1D0085A-DCB0-42C5-952B-BC9D4F800D35}" destId="{F29639E3-F2B3-4E1F-A0FE-391F97426C48}" srcOrd="0" destOrd="0" presId="urn:microsoft.com/office/officeart/2005/8/layout/lProcess3"/>
    <dgm:cxn modelId="{F59F89FF-2ABA-405B-846D-E8E318952ABD}" srcId="{5E15D3C1-448E-40D9-A3D7-76228FDF67B0}" destId="{75B048A3-F9E3-4395-86BE-75BDC6A7549A}" srcOrd="2" destOrd="0" parTransId="{99401350-E5A0-4441-A631-19C81D4ACB1E}" sibTransId="{EDCE302F-F6E0-44FE-A7D9-381F6709E354}"/>
    <dgm:cxn modelId="{F662BC88-0434-4C9B-A7C6-14420245EF5E}" type="presOf" srcId="{61F017AD-1F33-476B-B2F0-F9249DC04E62}" destId="{19F957F0-E0D0-47A6-8E98-90E2AB388F3F}" srcOrd="0" destOrd="0" presId="urn:microsoft.com/office/officeart/2005/8/layout/lProcess3"/>
    <dgm:cxn modelId="{7CC32F28-0DDD-4302-907B-816D326BE67A}" srcId="{5E15D3C1-448E-40D9-A3D7-76228FDF67B0}" destId="{7B41FDCC-6484-4B8F-B487-86E30EBC5EC7}" srcOrd="4" destOrd="0" parTransId="{988F1115-1087-4E9A-8248-E241C2C7352B}" sibTransId="{FDAB2B29-F48C-4FC1-B620-9580DD656E1C}"/>
    <dgm:cxn modelId="{E65E052C-8888-48EB-B579-D1A50A9EA712}" type="presParOf" srcId="{9FB9D7C1-8EB1-4D77-B1A6-2EB6EB2FF425}" destId="{C98D5481-2016-4B71-B46F-7A477570985B}" srcOrd="0" destOrd="0" presId="urn:microsoft.com/office/officeart/2005/8/layout/lProcess3"/>
    <dgm:cxn modelId="{154C7ED9-C19C-4628-B5C3-DE5E44E897F5}" type="presParOf" srcId="{C98D5481-2016-4B71-B46F-7A477570985B}" destId="{1BC6975A-AEAC-4558-883D-0680C1CEB8AD}" srcOrd="0" destOrd="0" presId="urn:microsoft.com/office/officeart/2005/8/layout/lProcess3"/>
    <dgm:cxn modelId="{330AF2F4-21D5-4C0A-B499-B2D37090FD93}" type="presParOf" srcId="{C98D5481-2016-4B71-B46F-7A477570985B}" destId="{DEA62EDA-AE7E-4B81-B705-372A59D308BD}" srcOrd="1" destOrd="0" presId="urn:microsoft.com/office/officeart/2005/8/layout/lProcess3"/>
    <dgm:cxn modelId="{5792677C-FDDC-40D0-9B6E-0B377C51E4BA}" type="presParOf" srcId="{C98D5481-2016-4B71-B46F-7A477570985B}" destId="{FCCB13D1-8212-4B55-BE5D-8456C379490F}" srcOrd="2" destOrd="0" presId="urn:microsoft.com/office/officeart/2005/8/layout/lProcess3"/>
    <dgm:cxn modelId="{BB55F769-A3EA-4F49-BCB9-B913B88F015A}" type="presParOf" srcId="{C98D5481-2016-4B71-B46F-7A477570985B}" destId="{231E65AF-640C-4BBA-AA02-5569EEB2AAF1}" srcOrd="3" destOrd="0" presId="urn:microsoft.com/office/officeart/2005/8/layout/lProcess3"/>
    <dgm:cxn modelId="{2637337D-5494-4883-BBDE-3683012B65FB}" type="presParOf" srcId="{C98D5481-2016-4B71-B46F-7A477570985B}" destId="{F29639E3-F2B3-4E1F-A0FE-391F97426C48}" srcOrd="4" destOrd="0" presId="urn:microsoft.com/office/officeart/2005/8/layout/lProcess3"/>
    <dgm:cxn modelId="{EA757CE7-AEA5-4062-ACCD-E140014BF16C}" type="presParOf" srcId="{C98D5481-2016-4B71-B46F-7A477570985B}" destId="{0DA4E4C7-6FAA-4CB0-AFDF-C60AECED3BB2}" srcOrd="5" destOrd="0" presId="urn:microsoft.com/office/officeart/2005/8/layout/lProcess3"/>
    <dgm:cxn modelId="{7BC1A4D9-BE8B-4B57-866E-9D36AA88F119}" type="presParOf" srcId="{C98D5481-2016-4B71-B46F-7A477570985B}" destId="{F1195A0D-1ABB-4DA4-B160-046EDD9B2FAB}" srcOrd="6" destOrd="0" presId="urn:microsoft.com/office/officeart/2005/8/layout/lProcess3"/>
    <dgm:cxn modelId="{9FB1BA09-DD41-4D7B-86CB-5AE3D26A1725}" type="presParOf" srcId="{C98D5481-2016-4B71-B46F-7A477570985B}" destId="{C3101B71-6B8E-48F9-AF3D-20B03928E14A}" srcOrd="7" destOrd="0" presId="urn:microsoft.com/office/officeart/2005/8/layout/lProcess3"/>
    <dgm:cxn modelId="{E4A56DC6-94B8-4916-A237-C87E929A48AB}" type="presParOf" srcId="{C98D5481-2016-4B71-B46F-7A477570985B}" destId="{19F957F0-E0D0-47A6-8E98-90E2AB388F3F}" srcOrd="8" destOrd="0" presId="urn:microsoft.com/office/officeart/2005/8/layout/lProcess3"/>
    <dgm:cxn modelId="{7AC0F7CD-8A8B-4072-92B2-BE8C1C58BEAC}" type="presParOf" srcId="{C98D5481-2016-4B71-B46F-7A477570985B}" destId="{B24346C9-D034-4100-8EC6-3B4D6F347B1F}" srcOrd="9" destOrd="0" presId="urn:microsoft.com/office/officeart/2005/8/layout/lProcess3"/>
    <dgm:cxn modelId="{6BB3F1C6-FBC8-4D79-AF6E-F37825F59A32}" type="presParOf" srcId="{C98D5481-2016-4B71-B46F-7A477570985B}" destId="{BD8DE262-620E-4D82-8741-3F2994628E0F}" srcOrd="10" destOrd="0" presId="urn:microsoft.com/office/officeart/2005/8/layout/lProcess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E8C7953-9387-4322-8843-0AD1B304DC5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EC461E7C-33CE-4D45-A501-E93D42E9A10E}">
      <dgm:prSet phldrT="[Text]"/>
      <dgm:spPr/>
      <dgm:t>
        <a:bodyPr/>
        <a:lstStyle/>
        <a:p>
          <a:r>
            <a:rPr lang="fi-FI" dirty="0" smtClean="0"/>
            <a:t>Kehittämis- ja laatutyö,  hankkeet</a:t>
          </a:r>
          <a:endParaRPr lang="fi-FI" dirty="0"/>
        </a:p>
      </dgm:t>
    </dgm:pt>
    <dgm:pt modelId="{19D6DC3F-5A72-4F51-9E45-2D8C93AD5098}" type="parTrans" cxnId="{F2410EA4-173C-41CF-9207-CCF46AEA9F7F}">
      <dgm:prSet/>
      <dgm:spPr/>
      <dgm:t>
        <a:bodyPr/>
        <a:lstStyle/>
        <a:p>
          <a:endParaRPr lang="fi-FI"/>
        </a:p>
      </dgm:t>
    </dgm:pt>
    <dgm:pt modelId="{30E0CCCD-93A6-4DF3-BDCD-B2811661F1A8}" type="sibTrans" cxnId="{F2410EA4-173C-41CF-9207-CCF46AEA9F7F}">
      <dgm:prSet/>
      <dgm:spPr/>
      <dgm:t>
        <a:bodyPr/>
        <a:lstStyle/>
        <a:p>
          <a:endParaRPr lang="fi-FI"/>
        </a:p>
      </dgm:t>
    </dgm:pt>
    <dgm:pt modelId="{948917AD-1329-4AB0-8102-196ECB7A01F9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K &amp; L &amp; H suunnittelu</a:t>
          </a:r>
          <a:endParaRPr lang="fi-FI" dirty="0"/>
        </a:p>
      </dgm:t>
    </dgm:pt>
    <dgm:pt modelId="{74DE03BB-A2C4-4922-B36B-983C4DCCFE7E}" type="parTrans" cxnId="{12DD9A94-3C52-4C6A-B4D3-E8523CF8A6EA}">
      <dgm:prSet/>
      <dgm:spPr/>
      <dgm:t>
        <a:bodyPr/>
        <a:lstStyle/>
        <a:p>
          <a:endParaRPr lang="fi-FI"/>
        </a:p>
      </dgm:t>
    </dgm:pt>
    <dgm:pt modelId="{E7F1D304-FBE8-417D-A282-D8CC8BE60EE4}" type="sibTrans" cxnId="{12DD9A94-3C52-4C6A-B4D3-E8523CF8A6EA}">
      <dgm:prSet/>
      <dgm:spPr/>
      <dgm:t>
        <a:bodyPr/>
        <a:lstStyle/>
        <a:p>
          <a:endParaRPr lang="fi-FI"/>
        </a:p>
      </dgm:t>
    </dgm:pt>
    <dgm:pt modelId="{23E6D6C0-5881-4C4D-BD31-46D7955A2373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Kehittämistoiminta (ml. Hankkeet)</a:t>
          </a:r>
          <a:endParaRPr lang="fi-FI" dirty="0"/>
        </a:p>
      </dgm:t>
    </dgm:pt>
    <dgm:pt modelId="{1B0A937D-762B-414A-A85F-FE1E3F9624FD}" type="parTrans" cxnId="{FAFCA527-E5F3-4E67-8974-9055BC263D49}">
      <dgm:prSet/>
      <dgm:spPr/>
      <dgm:t>
        <a:bodyPr/>
        <a:lstStyle/>
        <a:p>
          <a:endParaRPr lang="fi-FI"/>
        </a:p>
      </dgm:t>
    </dgm:pt>
    <dgm:pt modelId="{D0E99597-BFD3-42BF-B2BA-DBCC338D0308}" type="sibTrans" cxnId="{FAFCA527-E5F3-4E67-8974-9055BC263D49}">
      <dgm:prSet/>
      <dgm:spPr/>
      <dgm:t>
        <a:bodyPr/>
        <a:lstStyle/>
        <a:p>
          <a:endParaRPr lang="fi-FI"/>
        </a:p>
      </dgm:t>
    </dgm:pt>
    <dgm:pt modelId="{B2C1F175-0332-47A7-86C4-0058DE269A45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K &amp; L &amp; H Seuranta</a:t>
          </a:r>
          <a:endParaRPr lang="fi-FI" dirty="0"/>
        </a:p>
      </dgm:t>
    </dgm:pt>
    <dgm:pt modelId="{1AD1EF4B-2DDE-4C9D-9B08-54837F9CD68F}" type="parTrans" cxnId="{FB2AE5B3-0F37-446D-A645-569DFF376187}">
      <dgm:prSet/>
      <dgm:spPr/>
      <dgm:t>
        <a:bodyPr/>
        <a:lstStyle/>
        <a:p>
          <a:endParaRPr lang="fi-FI"/>
        </a:p>
      </dgm:t>
    </dgm:pt>
    <dgm:pt modelId="{178B7D82-F761-4D77-A2F3-8899A13B7EEB}" type="sibTrans" cxnId="{FB2AE5B3-0F37-446D-A645-569DFF376187}">
      <dgm:prSet/>
      <dgm:spPr/>
      <dgm:t>
        <a:bodyPr/>
        <a:lstStyle/>
        <a:p>
          <a:endParaRPr lang="fi-FI"/>
        </a:p>
      </dgm:t>
    </dgm:pt>
    <dgm:pt modelId="{D5F26F90-E98A-41E7-9308-D1C697829108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K &amp; L &amp; H Tulosten juurruttaminen</a:t>
          </a:r>
          <a:endParaRPr lang="fi-FI" dirty="0"/>
        </a:p>
      </dgm:t>
    </dgm:pt>
    <dgm:pt modelId="{545A34FE-8C4E-42C3-A3E0-65103DE74255}" type="parTrans" cxnId="{B53ED368-82A5-4141-B55F-968B3D952947}">
      <dgm:prSet/>
      <dgm:spPr/>
      <dgm:t>
        <a:bodyPr/>
        <a:lstStyle/>
        <a:p>
          <a:endParaRPr lang="fi-FI"/>
        </a:p>
      </dgm:t>
    </dgm:pt>
    <dgm:pt modelId="{389E2C0C-C0EF-4BD7-929B-3A4E0BF70D03}" type="sibTrans" cxnId="{B53ED368-82A5-4141-B55F-968B3D952947}">
      <dgm:prSet/>
      <dgm:spPr/>
      <dgm:t>
        <a:bodyPr/>
        <a:lstStyle/>
        <a:p>
          <a:endParaRPr lang="fi-FI"/>
        </a:p>
      </dgm:t>
    </dgm:pt>
    <dgm:pt modelId="{61C4436D-B5C3-41D5-8067-BCC44B1B0026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K &amp; L järjestelmän parantaminen, </a:t>
          </a:r>
          <a:r>
            <a:rPr lang="fi-FI" dirty="0" err="1" smtClean="0"/>
            <a:t>auditoinnit</a:t>
          </a:r>
          <a:endParaRPr lang="fi-FI" dirty="0"/>
        </a:p>
      </dgm:t>
    </dgm:pt>
    <dgm:pt modelId="{CB82582B-D993-4D7D-959C-BCFB01D773E2}" type="parTrans" cxnId="{328FAEA3-3CA8-459A-8DC7-6C60711BB158}">
      <dgm:prSet/>
      <dgm:spPr/>
      <dgm:t>
        <a:bodyPr/>
        <a:lstStyle/>
        <a:p>
          <a:endParaRPr lang="fi-FI"/>
        </a:p>
      </dgm:t>
    </dgm:pt>
    <dgm:pt modelId="{6423CF90-33EB-418C-9DC6-37502BA5FBAB}" type="sibTrans" cxnId="{328FAEA3-3CA8-459A-8DC7-6C60711BB158}">
      <dgm:prSet/>
      <dgm:spPr/>
      <dgm:t>
        <a:bodyPr/>
        <a:lstStyle/>
        <a:p>
          <a:endParaRPr lang="fi-FI"/>
        </a:p>
      </dgm:t>
    </dgm:pt>
    <dgm:pt modelId="{9FB9D7C1-8EB1-4D77-B1A6-2EB6EB2FF425}" type="pres">
      <dgm:prSet presAssocID="{9E8C7953-9387-4322-8843-0AD1B304DC5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fi-FI"/>
        </a:p>
      </dgm:t>
    </dgm:pt>
    <dgm:pt modelId="{D2B47AB9-D175-4DD6-A3BC-1EE7782FD353}" type="pres">
      <dgm:prSet presAssocID="{EC461E7C-33CE-4D45-A501-E93D42E9A10E}" presName="horFlow" presStyleCnt="0"/>
      <dgm:spPr/>
    </dgm:pt>
    <dgm:pt modelId="{072BB80A-3AA7-439C-9596-F8858AEB5E5C}" type="pres">
      <dgm:prSet presAssocID="{EC461E7C-33CE-4D45-A501-E93D42E9A10E}" presName="bigChev" presStyleLbl="node1" presStyleIdx="0" presStyleCnt="1"/>
      <dgm:spPr/>
      <dgm:t>
        <a:bodyPr/>
        <a:lstStyle/>
        <a:p>
          <a:endParaRPr lang="fi-FI"/>
        </a:p>
      </dgm:t>
    </dgm:pt>
    <dgm:pt modelId="{36461445-53AF-4530-944B-23BCEAFA2ECE}" type="pres">
      <dgm:prSet presAssocID="{74DE03BB-A2C4-4922-B36B-983C4DCCFE7E}" presName="parTrans" presStyleCnt="0"/>
      <dgm:spPr/>
    </dgm:pt>
    <dgm:pt modelId="{23C91795-67BD-4A55-A230-C1C11988D4A2}" type="pres">
      <dgm:prSet presAssocID="{948917AD-1329-4AB0-8102-196ECB7A01F9}" presName="node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E7AFC37-3A7A-4B10-8D78-F5F0389C7E0A}" type="pres">
      <dgm:prSet presAssocID="{E7F1D304-FBE8-417D-A282-D8CC8BE60EE4}" presName="sibTrans" presStyleCnt="0"/>
      <dgm:spPr/>
    </dgm:pt>
    <dgm:pt modelId="{8F88BE63-646D-49E7-A30C-384BE0C6CD70}" type="pres">
      <dgm:prSet presAssocID="{23E6D6C0-5881-4C4D-BD31-46D7955A2373}" presName="node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B81461B-3FDA-4F19-9CBD-20040D868C9C}" type="pres">
      <dgm:prSet presAssocID="{D0E99597-BFD3-42BF-B2BA-DBCC338D0308}" presName="sibTrans" presStyleCnt="0"/>
      <dgm:spPr/>
    </dgm:pt>
    <dgm:pt modelId="{ADE97715-A36B-4C8C-9774-E9729963B5DC}" type="pres">
      <dgm:prSet presAssocID="{B2C1F175-0332-47A7-86C4-0058DE269A45}" presName="node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D8F90B2-60D1-4B7E-86BC-9AEABBA712CF}" type="pres">
      <dgm:prSet presAssocID="{178B7D82-F761-4D77-A2F3-8899A13B7EEB}" presName="sibTrans" presStyleCnt="0"/>
      <dgm:spPr/>
    </dgm:pt>
    <dgm:pt modelId="{A2561A4C-FB2D-4A6F-9ABB-3A7522FF5FB0}" type="pres">
      <dgm:prSet presAssocID="{D5F26F90-E98A-41E7-9308-D1C697829108}" presName="node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0AF6EFF-B7FA-457F-AB95-5E67A3821C41}" type="pres">
      <dgm:prSet presAssocID="{389E2C0C-C0EF-4BD7-929B-3A4E0BF70D03}" presName="sibTrans" presStyleCnt="0"/>
      <dgm:spPr/>
    </dgm:pt>
    <dgm:pt modelId="{9F98FF1A-8C79-45BF-8715-3C1BBC303283}" type="pres">
      <dgm:prSet presAssocID="{61C4436D-B5C3-41D5-8067-BCC44B1B0026}" presName="node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2C6B9B3B-C191-4836-B2AB-B1C259DD2173}" type="presOf" srcId="{EC461E7C-33CE-4D45-A501-E93D42E9A10E}" destId="{072BB80A-3AA7-439C-9596-F8858AEB5E5C}" srcOrd="0" destOrd="0" presId="urn:microsoft.com/office/officeart/2005/8/layout/lProcess3"/>
    <dgm:cxn modelId="{FAFCA527-E5F3-4E67-8974-9055BC263D49}" srcId="{EC461E7C-33CE-4D45-A501-E93D42E9A10E}" destId="{23E6D6C0-5881-4C4D-BD31-46D7955A2373}" srcOrd="1" destOrd="0" parTransId="{1B0A937D-762B-414A-A85F-FE1E3F9624FD}" sibTransId="{D0E99597-BFD3-42BF-B2BA-DBCC338D0308}"/>
    <dgm:cxn modelId="{FB2AE5B3-0F37-446D-A645-569DFF376187}" srcId="{EC461E7C-33CE-4D45-A501-E93D42E9A10E}" destId="{B2C1F175-0332-47A7-86C4-0058DE269A45}" srcOrd="2" destOrd="0" parTransId="{1AD1EF4B-2DDE-4C9D-9B08-54837F9CD68F}" sibTransId="{178B7D82-F761-4D77-A2F3-8899A13B7EEB}"/>
    <dgm:cxn modelId="{B53ED368-82A5-4141-B55F-968B3D952947}" srcId="{EC461E7C-33CE-4D45-A501-E93D42E9A10E}" destId="{D5F26F90-E98A-41E7-9308-D1C697829108}" srcOrd="3" destOrd="0" parTransId="{545A34FE-8C4E-42C3-A3E0-65103DE74255}" sibTransId="{389E2C0C-C0EF-4BD7-929B-3A4E0BF70D03}"/>
    <dgm:cxn modelId="{328FAEA3-3CA8-459A-8DC7-6C60711BB158}" srcId="{EC461E7C-33CE-4D45-A501-E93D42E9A10E}" destId="{61C4436D-B5C3-41D5-8067-BCC44B1B0026}" srcOrd="4" destOrd="0" parTransId="{CB82582B-D993-4D7D-959C-BCFB01D773E2}" sibTransId="{6423CF90-33EB-418C-9DC6-37502BA5FBAB}"/>
    <dgm:cxn modelId="{F2410EA4-173C-41CF-9207-CCF46AEA9F7F}" srcId="{9E8C7953-9387-4322-8843-0AD1B304DC5F}" destId="{EC461E7C-33CE-4D45-A501-E93D42E9A10E}" srcOrd="0" destOrd="0" parTransId="{19D6DC3F-5A72-4F51-9E45-2D8C93AD5098}" sibTransId="{30E0CCCD-93A6-4DF3-BDCD-B2811661F1A8}"/>
    <dgm:cxn modelId="{A73E069C-0EC0-4A00-B834-959E941AA093}" type="presOf" srcId="{D5F26F90-E98A-41E7-9308-D1C697829108}" destId="{A2561A4C-FB2D-4A6F-9ABB-3A7522FF5FB0}" srcOrd="0" destOrd="0" presId="urn:microsoft.com/office/officeart/2005/8/layout/lProcess3"/>
    <dgm:cxn modelId="{6A05BCD5-1227-4073-A2A5-CFA0E2E80C71}" type="presOf" srcId="{61C4436D-B5C3-41D5-8067-BCC44B1B0026}" destId="{9F98FF1A-8C79-45BF-8715-3C1BBC303283}" srcOrd="0" destOrd="0" presId="urn:microsoft.com/office/officeart/2005/8/layout/lProcess3"/>
    <dgm:cxn modelId="{12DD9A94-3C52-4C6A-B4D3-E8523CF8A6EA}" srcId="{EC461E7C-33CE-4D45-A501-E93D42E9A10E}" destId="{948917AD-1329-4AB0-8102-196ECB7A01F9}" srcOrd="0" destOrd="0" parTransId="{74DE03BB-A2C4-4922-B36B-983C4DCCFE7E}" sibTransId="{E7F1D304-FBE8-417D-A282-D8CC8BE60EE4}"/>
    <dgm:cxn modelId="{EA0AE674-C9C0-4EB1-B28F-A2A6BDD8D510}" type="presOf" srcId="{23E6D6C0-5881-4C4D-BD31-46D7955A2373}" destId="{8F88BE63-646D-49E7-A30C-384BE0C6CD70}" srcOrd="0" destOrd="0" presId="urn:microsoft.com/office/officeart/2005/8/layout/lProcess3"/>
    <dgm:cxn modelId="{C672F0FD-DE22-4530-B723-ED1611DB5423}" type="presOf" srcId="{9E8C7953-9387-4322-8843-0AD1B304DC5F}" destId="{9FB9D7C1-8EB1-4D77-B1A6-2EB6EB2FF425}" srcOrd="0" destOrd="0" presId="urn:microsoft.com/office/officeart/2005/8/layout/lProcess3"/>
    <dgm:cxn modelId="{A21C84FA-0EC5-4C2D-9353-2107770C80F0}" type="presOf" srcId="{948917AD-1329-4AB0-8102-196ECB7A01F9}" destId="{23C91795-67BD-4A55-A230-C1C11988D4A2}" srcOrd="0" destOrd="0" presId="urn:microsoft.com/office/officeart/2005/8/layout/lProcess3"/>
    <dgm:cxn modelId="{37393934-820D-4D59-9965-A25BE2424E79}" type="presOf" srcId="{B2C1F175-0332-47A7-86C4-0058DE269A45}" destId="{ADE97715-A36B-4C8C-9774-E9729963B5DC}" srcOrd="0" destOrd="0" presId="urn:microsoft.com/office/officeart/2005/8/layout/lProcess3"/>
    <dgm:cxn modelId="{1D8C3367-3862-48B6-94CA-23EDDD1371E4}" type="presParOf" srcId="{9FB9D7C1-8EB1-4D77-B1A6-2EB6EB2FF425}" destId="{D2B47AB9-D175-4DD6-A3BC-1EE7782FD353}" srcOrd="0" destOrd="0" presId="urn:microsoft.com/office/officeart/2005/8/layout/lProcess3"/>
    <dgm:cxn modelId="{5271B55C-A0A3-41EB-87F0-6E4DD23CC91B}" type="presParOf" srcId="{D2B47AB9-D175-4DD6-A3BC-1EE7782FD353}" destId="{072BB80A-3AA7-439C-9596-F8858AEB5E5C}" srcOrd="0" destOrd="0" presId="urn:microsoft.com/office/officeart/2005/8/layout/lProcess3"/>
    <dgm:cxn modelId="{27E6915C-0D5E-4225-BE7B-5391A6DDAE95}" type="presParOf" srcId="{D2B47AB9-D175-4DD6-A3BC-1EE7782FD353}" destId="{36461445-53AF-4530-944B-23BCEAFA2ECE}" srcOrd="1" destOrd="0" presId="urn:microsoft.com/office/officeart/2005/8/layout/lProcess3"/>
    <dgm:cxn modelId="{650D3647-2B8B-43B5-B6C1-355C51D6DF79}" type="presParOf" srcId="{D2B47AB9-D175-4DD6-A3BC-1EE7782FD353}" destId="{23C91795-67BD-4A55-A230-C1C11988D4A2}" srcOrd="2" destOrd="0" presId="urn:microsoft.com/office/officeart/2005/8/layout/lProcess3"/>
    <dgm:cxn modelId="{371B1614-8796-411F-865B-6DC0A8318563}" type="presParOf" srcId="{D2B47AB9-D175-4DD6-A3BC-1EE7782FD353}" destId="{4E7AFC37-3A7A-4B10-8D78-F5F0389C7E0A}" srcOrd="3" destOrd="0" presId="urn:microsoft.com/office/officeart/2005/8/layout/lProcess3"/>
    <dgm:cxn modelId="{A0448B0B-B04B-43F0-A996-7D6158B8B163}" type="presParOf" srcId="{D2B47AB9-D175-4DD6-A3BC-1EE7782FD353}" destId="{8F88BE63-646D-49E7-A30C-384BE0C6CD70}" srcOrd="4" destOrd="0" presId="urn:microsoft.com/office/officeart/2005/8/layout/lProcess3"/>
    <dgm:cxn modelId="{7BC33894-1CE9-418D-A2E8-B0CD1A10D2F0}" type="presParOf" srcId="{D2B47AB9-D175-4DD6-A3BC-1EE7782FD353}" destId="{2B81461B-3FDA-4F19-9CBD-20040D868C9C}" srcOrd="5" destOrd="0" presId="urn:microsoft.com/office/officeart/2005/8/layout/lProcess3"/>
    <dgm:cxn modelId="{F1822905-0343-4FF9-855B-DD6043923505}" type="presParOf" srcId="{D2B47AB9-D175-4DD6-A3BC-1EE7782FD353}" destId="{ADE97715-A36B-4C8C-9774-E9729963B5DC}" srcOrd="6" destOrd="0" presId="urn:microsoft.com/office/officeart/2005/8/layout/lProcess3"/>
    <dgm:cxn modelId="{82A8FC88-CB3C-4DAE-922F-BA4FBADD4C81}" type="presParOf" srcId="{D2B47AB9-D175-4DD6-A3BC-1EE7782FD353}" destId="{AD8F90B2-60D1-4B7E-86BC-9AEABBA712CF}" srcOrd="7" destOrd="0" presId="urn:microsoft.com/office/officeart/2005/8/layout/lProcess3"/>
    <dgm:cxn modelId="{B9AD3F42-3BEF-429E-BBFB-81369CB38776}" type="presParOf" srcId="{D2B47AB9-D175-4DD6-A3BC-1EE7782FD353}" destId="{A2561A4C-FB2D-4A6F-9ABB-3A7522FF5FB0}" srcOrd="8" destOrd="0" presId="urn:microsoft.com/office/officeart/2005/8/layout/lProcess3"/>
    <dgm:cxn modelId="{5BE4E6F0-F835-4C1C-AB22-BB9F261F3B0B}" type="presParOf" srcId="{D2B47AB9-D175-4DD6-A3BC-1EE7782FD353}" destId="{20AF6EFF-B7FA-457F-AB95-5E67A3821C41}" srcOrd="9" destOrd="0" presId="urn:microsoft.com/office/officeart/2005/8/layout/lProcess3"/>
    <dgm:cxn modelId="{2F677975-D144-4E20-ACFA-E3064E192043}" type="presParOf" srcId="{D2B47AB9-D175-4DD6-A3BC-1EE7782FD353}" destId="{9F98FF1A-8C79-45BF-8715-3C1BBC303283}" srcOrd="10" destOrd="0" presId="urn:microsoft.com/office/officeart/2005/8/layout/lProcess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E8C7953-9387-4322-8843-0AD1B304DC5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64A1CFC2-D800-486B-B994-F2D7E2DFC669}">
      <dgm:prSet phldrT="[Text]"/>
      <dgm:spPr/>
      <dgm:t>
        <a:bodyPr/>
        <a:lstStyle/>
        <a:p>
          <a:r>
            <a:rPr lang="fi-FI" dirty="0" smtClean="0"/>
            <a:t>Henkilöstöresurssien kehittäminen ja johtaminen</a:t>
          </a:r>
          <a:endParaRPr lang="fi-FI" dirty="0"/>
        </a:p>
      </dgm:t>
    </dgm:pt>
    <dgm:pt modelId="{77CF2CED-3509-4F3D-B07C-D6B03B6D6006}" type="parTrans" cxnId="{57D75D9E-323D-4C41-BAC8-EF7E99434E71}">
      <dgm:prSet/>
      <dgm:spPr/>
      <dgm:t>
        <a:bodyPr/>
        <a:lstStyle/>
        <a:p>
          <a:endParaRPr lang="fi-FI"/>
        </a:p>
      </dgm:t>
    </dgm:pt>
    <dgm:pt modelId="{1692B71A-E0DC-4191-95FD-C0140E7468C9}" type="sibTrans" cxnId="{57D75D9E-323D-4C41-BAC8-EF7E99434E71}">
      <dgm:prSet/>
      <dgm:spPr/>
      <dgm:t>
        <a:bodyPr/>
        <a:lstStyle/>
        <a:p>
          <a:endParaRPr lang="fi-FI"/>
        </a:p>
      </dgm:t>
    </dgm:pt>
    <dgm:pt modelId="{2B1F5D12-3899-490A-AA5B-C71FCDB4C3E1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Henkilöstöstrategian luominen </a:t>
          </a:r>
          <a:endParaRPr lang="fi-FI" dirty="0"/>
        </a:p>
      </dgm:t>
    </dgm:pt>
    <dgm:pt modelId="{091D33ED-E794-466E-9A2E-CFE17930126D}" type="parTrans" cxnId="{816F3659-E9F3-449E-8218-A22F5C9FA1D0}">
      <dgm:prSet/>
      <dgm:spPr/>
      <dgm:t>
        <a:bodyPr/>
        <a:lstStyle/>
        <a:p>
          <a:endParaRPr lang="fi-FI"/>
        </a:p>
      </dgm:t>
    </dgm:pt>
    <dgm:pt modelId="{5DF7D53E-AC9A-4D25-BD10-33F0C559EBB2}" type="sibTrans" cxnId="{816F3659-E9F3-449E-8218-A22F5C9FA1D0}">
      <dgm:prSet/>
      <dgm:spPr/>
      <dgm:t>
        <a:bodyPr/>
        <a:lstStyle/>
        <a:p>
          <a:endParaRPr lang="fi-FI"/>
        </a:p>
      </dgm:t>
    </dgm:pt>
    <dgm:pt modelId="{6E271949-3016-4ECC-A0BC-769B92119A1A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Henkilöstön käytön ja esimiestyön johtaminen</a:t>
          </a:r>
          <a:endParaRPr lang="fi-FI" dirty="0"/>
        </a:p>
      </dgm:t>
    </dgm:pt>
    <dgm:pt modelId="{9B19506D-D93D-448B-A4AB-03A3F9D3F2A1}" type="parTrans" cxnId="{7767F4BB-68EA-4294-9D62-160A8A996FE3}">
      <dgm:prSet/>
      <dgm:spPr/>
      <dgm:t>
        <a:bodyPr/>
        <a:lstStyle/>
        <a:p>
          <a:endParaRPr lang="fi-FI"/>
        </a:p>
      </dgm:t>
    </dgm:pt>
    <dgm:pt modelId="{C277F6D1-F7E0-4B01-ADA5-834861980069}" type="sibTrans" cxnId="{7767F4BB-68EA-4294-9D62-160A8A996FE3}">
      <dgm:prSet/>
      <dgm:spPr/>
      <dgm:t>
        <a:bodyPr/>
        <a:lstStyle/>
        <a:p>
          <a:endParaRPr lang="fi-FI"/>
        </a:p>
      </dgm:t>
    </dgm:pt>
    <dgm:pt modelId="{425E8183-CBD0-4BE1-8D23-0549797B0C10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Suorituskyvyn, kannustamisen ja palkitsemisen johtaminen</a:t>
          </a:r>
          <a:endParaRPr lang="fi-FI" dirty="0"/>
        </a:p>
      </dgm:t>
    </dgm:pt>
    <dgm:pt modelId="{A460387E-0845-48C7-A977-0056AACC8CB0}" type="parTrans" cxnId="{FD5CE138-B498-420C-A05D-8C25AC5093EA}">
      <dgm:prSet/>
      <dgm:spPr/>
      <dgm:t>
        <a:bodyPr/>
        <a:lstStyle/>
        <a:p>
          <a:endParaRPr lang="fi-FI"/>
        </a:p>
      </dgm:t>
    </dgm:pt>
    <dgm:pt modelId="{2B462A14-99EB-4B2F-AEFE-FB60E08A34AD}" type="sibTrans" cxnId="{FD5CE138-B498-420C-A05D-8C25AC5093EA}">
      <dgm:prSet/>
      <dgm:spPr/>
      <dgm:t>
        <a:bodyPr/>
        <a:lstStyle/>
        <a:p>
          <a:endParaRPr lang="fi-FI"/>
        </a:p>
      </dgm:t>
    </dgm:pt>
    <dgm:pt modelId="{D31D3E1B-8C29-4C25-9E06-8AD0AA42BBA9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Hyvinvoinnin ja työtyytyväisyyden varmistaminen</a:t>
          </a:r>
          <a:endParaRPr lang="fi-FI" dirty="0"/>
        </a:p>
      </dgm:t>
    </dgm:pt>
    <dgm:pt modelId="{02AAB56A-3F7B-46F8-AC00-CAB15FBD59C3}" type="parTrans" cxnId="{E973D1EF-F80D-4BDC-AEE7-F044615D5EF6}">
      <dgm:prSet/>
      <dgm:spPr/>
      <dgm:t>
        <a:bodyPr/>
        <a:lstStyle/>
        <a:p>
          <a:endParaRPr lang="fi-FI"/>
        </a:p>
      </dgm:t>
    </dgm:pt>
    <dgm:pt modelId="{E052E295-72D7-4AAA-A9B5-1F7F31F44623}" type="sibTrans" cxnId="{E973D1EF-F80D-4BDC-AEE7-F044615D5EF6}">
      <dgm:prSet/>
      <dgm:spPr/>
      <dgm:t>
        <a:bodyPr/>
        <a:lstStyle/>
        <a:p>
          <a:endParaRPr lang="fi-FI"/>
        </a:p>
      </dgm:t>
    </dgm:pt>
    <dgm:pt modelId="{E96CF2CA-6B6B-4DE4-B279-A24532ABB8E0}">
      <dgm:prSet phldrT="[Text]"/>
      <dgm:spPr>
        <a:noFill/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fi-FI" dirty="0" smtClean="0"/>
            <a:t>Työntekijöiden osallistumisen mahdollistaminen kehittämiseen</a:t>
          </a:r>
          <a:endParaRPr lang="fi-FI" dirty="0"/>
        </a:p>
      </dgm:t>
    </dgm:pt>
    <dgm:pt modelId="{FC085D84-E2A6-4B7E-AEB4-FD87DA0CB220}" type="parTrans" cxnId="{85968548-D3BC-413C-9AE3-0AE89C83BBEF}">
      <dgm:prSet/>
      <dgm:spPr/>
      <dgm:t>
        <a:bodyPr/>
        <a:lstStyle/>
        <a:p>
          <a:endParaRPr lang="fi-FI"/>
        </a:p>
      </dgm:t>
    </dgm:pt>
    <dgm:pt modelId="{CE309533-F611-44FB-A656-D0173A38C3C4}" type="sibTrans" cxnId="{85968548-D3BC-413C-9AE3-0AE89C83BBEF}">
      <dgm:prSet/>
      <dgm:spPr/>
      <dgm:t>
        <a:bodyPr/>
        <a:lstStyle/>
        <a:p>
          <a:endParaRPr lang="fi-FI"/>
        </a:p>
      </dgm:t>
    </dgm:pt>
    <dgm:pt modelId="{9FB9D7C1-8EB1-4D77-B1A6-2EB6EB2FF425}" type="pres">
      <dgm:prSet presAssocID="{9E8C7953-9387-4322-8843-0AD1B304DC5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fi-FI"/>
        </a:p>
      </dgm:t>
    </dgm:pt>
    <dgm:pt modelId="{86913DB6-BF40-41A0-A11D-6E440E3C089B}" type="pres">
      <dgm:prSet presAssocID="{64A1CFC2-D800-486B-B994-F2D7E2DFC669}" presName="horFlow" presStyleCnt="0"/>
      <dgm:spPr/>
    </dgm:pt>
    <dgm:pt modelId="{6B7AD7F6-4CE4-4DB3-990A-A4762E7DA421}" type="pres">
      <dgm:prSet presAssocID="{64A1CFC2-D800-486B-B994-F2D7E2DFC669}" presName="bigChev" presStyleLbl="node1" presStyleIdx="0" presStyleCnt="1"/>
      <dgm:spPr/>
      <dgm:t>
        <a:bodyPr/>
        <a:lstStyle/>
        <a:p>
          <a:endParaRPr lang="fi-FI"/>
        </a:p>
      </dgm:t>
    </dgm:pt>
    <dgm:pt modelId="{0D1562F5-78C5-4AA3-8171-2CE045EAB158}" type="pres">
      <dgm:prSet presAssocID="{091D33ED-E794-466E-9A2E-CFE17930126D}" presName="parTrans" presStyleCnt="0"/>
      <dgm:spPr/>
    </dgm:pt>
    <dgm:pt modelId="{1C216D46-43C4-4631-81A0-964C075A6CA4}" type="pres">
      <dgm:prSet presAssocID="{2B1F5D12-3899-490A-AA5B-C71FCDB4C3E1}" presName="node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B7B7B9E-1CA8-4F33-BFA6-0F0410C122E0}" type="pres">
      <dgm:prSet presAssocID="{5DF7D53E-AC9A-4D25-BD10-33F0C559EBB2}" presName="sibTrans" presStyleCnt="0"/>
      <dgm:spPr/>
    </dgm:pt>
    <dgm:pt modelId="{8B068F06-BB92-418E-A998-0BA99C46BE8D}" type="pres">
      <dgm:prSet presAssocID="{6E271949-3016-4ECC-A0BC-769B92119A1A}" presName="node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2B78A3E-BCCB-45BC-8A60-8A8E3F5CF05B}" type="pres">
      <dgm:prSet presAssocID="{C277F6D1-F7E0-4B01-ADA5-834861980069}" presName="sibTrans" presStyleCnt="0"/>
      <dgm:spPr/>
    </dgm:pt>
    <dgm:pt modelId="{E276270F-46AB-4485-9BE7-D2F54BB3B1A9}" type="pres">
      <dgm:prSet presAssocID="{425E8183-CBD0-4BE1-8D23-0549797B0C10}" presName="node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BF3DD4D-C96F-4B01-B97D-67D5DEBE87B4}" type="pres">
      <dgm:prSet presAssocID="{2B462A14-99EB-4B2F-AEFE-FB60E08A34AD}" presName="sibTrans" presStyleCnt="0"/>
      <dgm:spPr/>
    </dgm:pt>
    <dgm:pt modelId="{5BDE791C-E4DC-49F1-88D1-E94F010B94D1}" type="pres">
      <dgm:prSet presAssocID="{D31D3E1B-8C29-4C25-9E06-8AD0AA42BBA9}" presName="node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1E65741-9303-4599-97D5-61D7275E0715}" type="pres">
      <dgm:prSet presAssocID="{E052E295-72D7-4AAA-A9B5-1F7F31F44623}" presName="sibTrans" presStyleCnt="0"/>
      <dgm:spPr/>
    </dgm:pt>
    <dgm:pt modelId="{93E15718-5E89-4DC1-850B-3F118D463E4C}" type="pres">
      <dgm:prSet presAssocID="{E96CF2CA-6B6B-4DE4-B279-A24532ABB8E0}" presName="node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57D75D9E-323D-4C41-BAC8-EF7E99434E71}" srcId="{9E8C7953-9387-4322-8843-0AD1B304DC5F}" destId="{64A1CFC2-D800-486B-B994-F2D7E2DFC669}" srcOrd="0" destOrd="0" parTransId="{77CF2CED-3509-4F3D-B07C-D6B03B6D6006}" sibTransId="{1692B71A-E0DC-4191-95FD-C0140E7468C9}"/>
    <dgm:cxn modelId="{E973D1EF-F80D-4BDC-AEE7-F044615D5EF6}" srcId="{64A1CFC2-D800-486B-B994-F2D7E2DFC669}" destId="{D31D3E1B-8C29-4C25-9E06-8AD0AA42BBA9}" srcOrd="3" destOrd="0" parTransId="{02AAB56A-3F7B-46F8-AC00-CAB15FBD59C3}" sibTransId="{E052E295-72D7-4AAA-A9B5-1F7F31F44623}"/>
    <dgm:cxn modelId="{39BA5F58-598C-4450-A6F0-7693780F33B3}" type="presOf" srcId="{64A1CFC2-D800-486B-B994-F2D7E2DFC669}" destId="{6B7AD7F6-4CE4-4DB3-990A-A4762E7DA421}" srcOrd="0" destOrd="0" presId="urn:microsoft.com/office/officeart/2005/8/layout/lProcess3"/>
    <dgm:cxn modelId="{FD5CE138-B498-420C-A05D-8C25AC5093EA}" srcId="{64A1CFC2-D800-486B-B994-F2D7E2DFC669}" destId="{425E8183-CBD0-4BE1-8D23-0549797B0C10}" srcOrd="2" destOrd="0" parTransId="{A460387E-0845-48C7-A977-0056AACC8CB0}" sibTransId="{2B462A14-99EB-4B2F-AEFE-FB60E08A34AD}"/>
    <dgm:cxn modelId="{2F95D487-4E04-4166-BC28-FAF62B96B3D9}" type="presOf" srcId="{9E8C7953-9387-4322-8843-0AD1B304DC5F}" destId="{9FB9D7C1-8EB1-4D77-B1A6-2EB6EB2FF425}" srcOrd="0" destOrd="0" presId="urn:microsoft.com/office/officeart/2005/8/layout/lProcess3"/>
    <dgm:cxn modelId="{7767F4BB-68EA-4294-9D62-160A8A996FE3}" srcId="{64A1CFC2-D800-486B-B994-F2D7E2DFC669}" destId="{6E271949-3016-4ECC-A0BC-769B92119A1A}" srcOrd="1" destOrd="0" parTransId="{9B19506D-D93D-448B-A4AB-03A3F9D3F2A1}" sibTransId="{C277F6D1-F7E0-4B01-ADA5-834861980069}"/>
    <dgm:cxn modelId="{97CAC1F6-56B8-47B9-87FC-182E1C696840}" type="presOf" srcId="{D31D3E1B-8C29-4C25-9E06-8AD0AA42BBA9}" destId="{5BDE791C-E4DC-49F1-88D1-E94F010B94D1}" srcOrd="0" destOrd="0" presId="urn:microsoft.com/office/officeart/2005/8/layout/lProcess3"/>
    <dgm:cxn modelId="{8CD8A4DF-4019-42B3-B3BA-CC2BA4E5FDC9}" type="presOf" srcId="{E96CF2CA-6B6B-4DE4-B279-A24532ABB8E0}" destId="{93E15718-5E89-4DC1-850B-3F118D463E4C}" srcOrd="0" destOrd="0" presId="urn:microsoft.com/office/officeart/2005/8/layout/lProcess3"/>
    <dgm:cxn modelId="{02E009C8-11B4-49EB-AFDB-8799D4EF8025}" type="presOf" srcId="{6E271949-3016-4ECC-A0BC-769B92119A1A}" destId="{8B068F06-BB92-418E-A998-0BA99C46BE8D}" srcOrd="0" destOrd="0" presId="urn:microsoft.com/office/officeart/2005/8/layout/lProcess3"/>
    <dgm:cxn modelId="{85968548-D3BC-413C-9AE3-0AE89C83BBEF}" srcId="{64A1CFC2-D800-486B-B994-F2D7E2DFC669}" destId="{E96CF2CA-6B6B-4DE4-B279-A24532ABB8E0}" srcOrd="4" destOrd="0" parTransId="{FC085D84-E2A6-4B7E-AEB4-FD87DA0CB220}" sibTransId="{CE309533-F611-44FB-A656-D0173A38C3C4}"/>
    <dgm:cxn modelId="{162B92F8-EC1F-4A64-8378-43FCF05636D3}" type="presOf" srcId="{425E8183-CBD0-4BE1-8D23-0549797B0C10}" destId="{E276270F-46AB-4485-9BE7-D2F54BB3B1A9}" srcOrd="0" destOrd="0" presId="urn:microsoft.com/office/officeart/2005/8/layout/lProcess3"/>
    <dgm:cxn modelId="{816F3659-E9F3-449E-8218-A22F5C9FA1D0}" srcId="{64A1CFC2-D800-486B-B994-F2D7E2DFC669}" destId="{2B1F5D12-3899-490A-AA5B-C71FCDB4C3E1}" srcOrd="0" destOrd="0" parTransId="{091D33ED-E794-466E-9A2E-CFE17930126D}" sibTransId="{5DF7D53E-AC9A-4D25-BD10-33F0C559EBB2}"/>
    <dgm:cxn modelId="{BB664EA7-4417-49F1-AADD-1DD078A04225}" type="presOf" srcId="{2B1F5D12-3899-490A-AA5B-C71FCDB4C3E1}" destId="{1C216D46-43C4-4631-81A0-964C075A6CA4}" srcOrd="0" destOrd="0" presId="urn:microsoft.com/office/officeart/2005/8/layout/lProcess3"/>
    <dgm:cxn modelId="{59C361F2-5ADF-47AF-BE7E-E5F5CAC1B682}" type="presParOf" srcId="{9FB9D7C1-8EB1-4D77-B1A6-2EB6EB2FF425}" destId="{86913DB6-BF40-41A0-A11D-6E440E3C089B}" srcOrd="0" destOrd="0" presId="urn:microsoft.com/office/officeart/2005/8/layout/lProcess3"/>
    <dgm:cxn modelId="{7C697576-8E96-44F1-B0FF-42A628F24496}" type="presParOf" srcId="{86913DB6-BF40-41A0-A11D-6E440E3C089B}" destId="{6B7AD7F6-4CE4-4DB3-990A-A4762E7DA421}" srcOrd="0" destOrd="0" presId="urn:microsoft.com/office/officeart/2005/8/layout/lProcess3"/>
    <dgm:cxn modelId="{46076340-5E30-4C1C-96C7-2A09F5A48481}" type="presParOf" srcId="{86913DB6-BF40-41A0-A11D-6E440E3C089B}" destId="{0D1562F5-78C5-4AA3-8171-2CE045EAB158}" srcOrd="1" destOrd="0" presId="urn:microsoft.com/office/officeart/2005/8/layout/lProcess3"/>
    <dgm:cxn modelId="{69B7B523-DE2B-4070-B842-75C722BB4867}" type="presParOf" srcId="{86913DB6-BF40-41A0-A11D-6E440E3C089B}" destId="{1C216D46-43C4-4631-81A0-964C075A6CA4}" srcOrd="2" destOrd="0" presId="urn:microsoft.com/office/officeart/2005/8/layout/lProcess3"/>
    <dgm:cxn modelId="{15037BEB-030E-49E9-AA41-893451168CF8}" type="presParOf" srcId="{86913DB6-BF40-41A0-A11D-6E440E3C089B}" destId="{9B7B7B9E-1CA8-4F33-BFA6-0F0410C122E0}" srcOrd="3" destOrd="0" presId="urn:microsoft.com/office/officeart/2005/8/layout/lProcess3"/>
    <dgm:cxn modelId="{A14DE3A9-E179-45EC-9E46-DDE024CD360A}" type="presParOf" srcId="{86913DB6-BF40-41A0-A11D-6E440E3C089B}" destId="{8B068F06-BB92-418E-A998-0BA99C46BE8D}" srcOrd="4" destOrd="0" presId="urn:microsoft.com/office/officeart/2005/8/layout/lProcess3"/>
    <dgm:cxn modelId="{71FBB1DC-9C8C-4B70-BFD4-9CEA724154B1}" type="presParOf" srcId="{86913DB6-BF40-41A0-A11D-6E440E3C089B}" destId="{A2B78A3E-BCCB-45BC-8A60-8A8E3F5CF05B}" srcOrd="5" destOrd="0" presId="urn:microsoft.com/office/officeart/2005/8/layout/lProcess3"/>
    <dgm:cxn modelId="{B8AE9ADE-1AA1-4A80-9979-F33EBA4E8B55}" type="presParOf" srcId="{86913DB6-BF40-41A0-A11D-6E440E3C089B}" destId="{E276270F-46AB-4485-9BE7-D2F54BB3B1A9}" srcOrd="6" destOrd="0" presId="urn:microsoft.com/office/officeart/2005/8/layout/lProcess3"/>
    <dgm:cxn modelId="{9630FE7F-B211-408F-8C4E-19B887F31B37}" type="presParOf" srcId="{86913DB6-BF40-41A0-A11D-6E440E3C089B}" destId="{8BF3DD4D-C96F-4B01-B97D-67D5DEBE87B4}" srcOrd="7" destOrd="0" presId="urn:microsoft.com/office/officeart/2005/8/layout/lProcess3"/>
    <dgm:cxn modelId="{A36BD921-4A9A-4910-B0B6-1C9164768B6F}" type="presParOf" srcId="{86913DB6-BF40-41A0-A11D-6E440E3C089B}" destId="{5BDE791C-E4DC-49F1-88D1-E94F010B94D1}" srcOrd="8" destOrd="0" presId="urn:microsoft.com/office/officeart/2005/8/layout/lProcess3"/>
    <dgm:cxn modelId="{322178CD-EA2C-4D36-8AD2-883ECEB7F3E7}" type="presParOf" srcId="{86913DB6-BF40-41A0-A11D-6E440E3C089B}" destId="{81E65741-9303-4599-97D5-61D7275E0715}" srcOrd="9" destOrd="0" presId="urn:microsoft.com/office/officeart/2005/8/layout/lProcess3"/>
    <dgm:cxn modelId="{3BCAE577-74CA-4DDC-8CF5-120A4CD5405C}" type="presParOf" srcId="{86913DB6-BF40-41A0-A11D-6E440E3C089B}" destId="{93E15718-5E89-4DC1-850B-3F118D463E4C}" srcOrd="10" destOrd="0" presId="urn:microsoft.com/office/officeart/2005/8/layout/lProcess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02A50C-A047-4F75-AC1B-1A24AEFE9753}">
      <dsp:nvSpPr>
        <dsp:cNvPr id="0" name=""/>
        <dsp:cNvSpPr/>
      </dsp:nvSpPr>
      <dsp:spPr>
        <a:xfrm>
          <a:off x="811977" y="0"/>
          <a:ext cx="1561177" cy="62447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800" b="1" kern="1200" dirty="0" smtClean="0"/>
            <a:t>Asiakaspalvelu, markkinointi ja myynti</a:t>
          </a:r>
          <a:endParaRPr lang="fi-FI" sz="800" b="1" kern="1200" dirty="0"/>
        </a:p>
      </dsp:txBody>
      <dsp:txXfrm>
        <a:off x="1124213" y="0"/>
        <a:ext cx="936706" cy="624471"/>
      </dsp:txXfrm>
    </dsp:sp>
    <dsp:sp modelId="{52621DBB-2C98-4738-8289-4B2F2AF3D9CA}">
      <dsp:nvSpPr>
        <dsp:cNvPr id="0" name=""/>
        <dsp:cNvSpPr/>
      </dsp:nvSpPr>
      <dsp:spPr>
        <a:xfrm>
          <a:off x="2152543" y="53425"/>
          <a:ext cx="1295777" cy="518310"/>
        </a:xfrm>
        <a:prstGeom prst="chevron">
          <a:avLst/>
        </a:prstGeom>
        <a:solidFill>
          <a:schemeClr val="tx2">
            <a:lumMod val="40000"/>
            <a:lumOff val="60000"/>
            <a:alpha val="90000"/>
          </a:schemeClr>
        </a:solidFill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b="1" kern="1200" dirty="0" smtClean="0"/>
            <a:t>Asiakastarpeiden määrittäminen</a:t>
          </a:r>
          <a:endParaRPr lang="fi-FI" sz="600" b="1" kern="1200" dirty="0"/>
        </a:p>
      </dsp:txBody>
      <dsp:txXfrm>
        <a:off x="2411698" y="53425"/>
        <a:ext cx="777467" cy="518310"/>
      </dsp:txXfrm>
    </dsp:sp>
    <dsp:sp modelId="{BED2608E-E321-44F9-BE38-273EEB5EE18C}">
      <dsp:nvSpPr>
        <dsp:cNvPr id="0" name=""/>
        <dsp:cNvSpPr/>
      </dsp:nvSpPr>
      <dsp:spPr>
        <a:xfrm>
          <a:off x="3266911" y="53425"/>
          <a:ext cx="1295777" cy="518310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b="1" kern="1200" smtClean="0"/>
            <a:t>Hankinta ja jalostaminen (tuotteet / osaamin.)</a:t>
          </a:r>
          <a:endParaRPr lang="fi-FI" sz="600" b="1" kern="1200" dirty="0"/>
        </a:p>
      </dsp:txBody>
      <dsp:txXfrm>
        <a:off x="3526066" y="53425"/>
        <a:ext cx="777467" cy="518310"/>
      </dsp:txXfrm>
    </dsp:sp>
    <dsp:sp modelId="{221AB1BE-793B-4E7A-A417-13D18748B753}">
      <dsp:nvSpPr>
        <dsp:cNvPr id="0" name=""/>
        <dsp:cNvSpPr/>
      </dsp:nvSpPr>
      <dsp:spPr>
        <a:xfrm>
          <a:off x="4381280" y="53425"/>
          <a:ext cx="1295777" cy="518310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b="1" kern="1200" dirty="0" smtClean="0"/>
            <a:t> Markkinointi ja myynti</a:t>
          </a:r>
          <a:endParaRPr lang="fi-FI" sz="600" b="1" kern="1200" dirty="0"/>
        </a:p>
      </dsp:txBody>
      <dsp:txXfrm>
        <a:off x="4640435" y="53425"/>
        <a:ext cx="777467" cy="518310"/>
      </dsp:txXfrm>
    </dsp:sp>
    <dsp:sp modelId="{BB42978E-A99C-49E3-B4D4-96795AB2B785}">
      <dsp:nvSpPr>
        <dsp:cNvPr id="0" name=""/>
        <dsp:cNvSpPr/>
      </dsp:nvSpPr>
      <dsp:spPr>
        <a:xfrm>
          <a:off x="5495648" y="53425"/>
          <a:ext cx="1295777" cy="518310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b="1" kern="1200" dirty="0" smtClean="0"/>
            <a:t>Asiakkaiden palveleminen ja laskuttaminen</a:t>
          </a:r>
          <a:endParaRPr lang="fi-FI" sz="600" b="1" kern="1200" dirty="0"/>
        </a:p>
      </dsp:txBody>
      <dsp:txXfrm>
        <a:off x="5754803" y="53425"/>
        <a:ext cx="777467" cy="518310"/>
      </dsp:txXfrm>
    </dsp:sp>
    <dsp:sp modelId="{9FD4E9D1-3236-470F-BCD0-121391F151E4}">
      <dsp:nvSpPr>
        <dsp:cNvPr id="0" name=""/>
        <dsp:cNvSpPr/>
      </dsp:nvSpPr>
      <dsp:spPr>
        <a:xfrm>
          <a:off x="6610017" y="53425"/>
          <a:ext cx="1295777" cy="518310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b="1" kern="1200" dirty="0" smtClean="0"/>
            <a:t>Tuotteiden ja palveluiden kehittäminen</a:t>
          </a:r>
          <a:endParaRPr lang="fi-FI" sz="600" b="1" kern="1200" dirty="0"/>
        </a:p>
      </dsp:txBody>
      <dsp:txXfrm>
        <a:off x="6869172" y="53425"/>
        <a:ext cx="777467" cy="518310"/>
      </dsp:txXfrm>
    </dsp:sp>
    <dsp:sp modelId="{6B374E4D-423A-495B-9B3F-F3C0EDFFB9BB}">
      <dsp:nvSpPr>
        <dsp:cNvPr id="0" name=""/>
        <dsp:cNvSpPr/>
      </dsp:nvSpPr>
      <dsp:spPr>
        <a:xfrm>
          <a:off x="794318" y="712242"/>
          <a:ext cx="1561177" cy="62447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800" kern="1200" smtClean="0"/>
            <a:t>Ympäristötyö</a:t>
          </a:r>
          <a:endParaRPr lang="fi-FI" sz="800" b="1" kern="1200" dirty="0"/>
        </a:p>
      </dsp:txBody>
      <dsp:txXfrm>
        <a:off x="1106554" y="712242"/>
        <a:ext cx="936706" cy="624471"/>
      </dsp:txXfrm>
    </dsp:sp>
    <dsp:sp modelId="{FC0ADF97-2784-470E-8CA1-B1BB4684786F}">
      <dsp:nvSpPr>
        <dsp:cNvPr id="0" name=""/>
        <dsp:cNvSpPr/>
      </dsp:nvSpPr>
      <dsp:spPr>
        <a:xfrm>
          <a:off x="2152543" y="765322"/>
          <a:ext cx="1295777" cy="518310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Ympäristötyön suunnittelu</a:t>
          </a:r>
          <a:endParaRPr lang="fi-FI" sz="600" kern="1200" dirty="0"/>
        </a:p>
      </dsp:txBody>
      <dsp:txXfrm>
        <a:off x="2411698" y="765322"/>
        <a:ext cx="777467" cy="518310"/>
      </dsp:txXfrm>
    </dsp:sp>
    <dsp:sp modelId="{BD4890C6-95E0-4E2A-BDE8-997DEAAFC552}">
      <dsp:nvSpPr>
        <dsp:cNvPr id="0" name=""/>
        <dsp:cNvSpPr/>
      </dsp:nvSpPr>
      <dsp:spPr>
        <a:xfrm>
          <a:off x="3266911" y="765322"/>
          <a:ext cx="1295777" cy="518310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Ympäristötavoitteet</a:t>
          </a:r>
          <a:endParaRPr lang="fi-FI" sz="600" kern="1200" dirty="0"/>
        </a:p>
      </dsp:txBody>
      <dsp:txXfrm>
        <a:off x="3526066" y="765322"/>
        <a:ext cx="777467" cy="518310"/>
      </dsp:txXfrm>
    </dsp:sp>
    <dsp:sp modelId="{A5EA930D-C138-4E51-B236-95449BA3AAA1}">
      <dsp:nvSpPr>
        <dsp:cNvPr id="0" name=""/>
        <dsp:cNvSpPr/>
      </dsp:nvSpPr>
      <dsp:spPr>
        <a:xfrm>
          <a:off x="4381280" y="765322"/>
          <a:ext cx="1295777" cy="518310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Ympäristötyö</a:t>
          </a:r>
          <a:endParaRPr lang="fi-FI" sz="600" kern="1200" dirty="0"/>
        </a:p>
      </dsp:txBody>
      <dsp:txXfrm>
        <a:off x="4640435" y="765322"/>
        <a:ext cx="777467" cy="518310"/>
      </dsp:txXfrm>
    </dsp:sp>
    <dsp:sp modelId="{1598CDFF-6FF4-4814-BAAA-862A1732AB44}">
      <dsp:nvSpPr>
        <dsp:cNvPr id="0" name=""/>
        <dsp:cNvSpPr/>
      </dsp:nvSpPr>
      <dsp:spPr>
        <a:xfrm>
          <a:off x="5495648" y="765322"/>
          <a:ext cx="1295777" cy="518310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Ympäristömittarien seuranta</a:t>
          </a:r>
          <a:endParaRPr lang="fi-FI" sz="600" kern="1200" dirty="0"/>
        </a:p>
      </dsp:txBody>
      <dsp:txXfrm>
        <a:off x="5754803" y="765322"/>
        <a:ext cx="777467" cy="518310"/>
      </dsp:txXfrm>
    </dsp:sp>
    <dsp:sp modelId="{C8CA99B8-3491-44DF-95B4-B8F2C33906AF}">
      <dsp:nvSpPr>
        <dsp:cNvPr id="0" name=""/>
        <dsp:cNvSpPr/>
      </dsp:nvSpPr>
      <dsp:spPr>
        <a:xfrm>
          <a:off x="6610017" y="765322"/>
          <a:ext cx="1295777" cy="518310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Ympäristötyön kehittäminen</a:t>
          </a:r>
          <a:endParaRPr lang="fi-FI" sz="600" kern="1200" dirty="0"/>
        </a:p>
      </dsp:txBody>
      <dsp:txXfrm>
        <a:off x="6869172" y="765322"/>
        <a:ext cx="777467" cy="518310"/>
      </dsp:txXfrm>
    </dsp:sp>
    <dsp:sp modelId="{1BC6975A-AEAC-4558-883D-0680C1CEB8AD}">
      <dsp:nvSpPr>
        <dsp:cNvPr id="0" name=""/>
        <dsp:cNvSpPr/>
      </dsp:nvSpPr>
      <dsp:spPr>
        <a:xfrm>
          <a:off x="794318" y="1424139"/>
          <a:ext cx="1561177" cy="62447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800" kern="1200" dirty="0" smtClean="0"/>
            <a:t>Viestintä ja markkinointi</a:t>
          </a:r>
          <a:endParaRPr lang="fi-FI" sz="800" kern="1200" dirty="0"/>
        </a:p>
      </dsp:txBody>
      <dsp:txXfrm>
        <a:off x="1106554" y="1424139"/>
        <a:ext cx="936706" cy="624471"/>
      </dsp:txXfrm>
    </dsp:sp>
    <dsp:sp modelId="{FCCB13D1-8212-4B55-BE5D-8456C379490F}">
      <dsp:nvSpPr>
        <dsp:cNvPr id="0" name=""/>
        <dsp:cNvSpPr/>
      </dsp:nvSpPr>
      <dsp:spPr>
        <a:xfrm>
          <a:off x="2152543" y="1477219"/>
          <a:ext cx="1295777" cy="518310"/>
        </a:xfrm>
        <a:prstGeom prst="chevron">
          <a:avLst/>
        </a:prstGeom>
        <a:noFill/>
        <a:ln w="25400" cap="flat" cmpd="sng" algn="ctr">
          <a:solidFill>
            <a:schemeClr val="tx2">
              <a:lumMod val="60000"/>
              <a:lumOff val="4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b="0" kern="1200" dirty="0" smtClean="0"/>
            <a:t>V &amp; M strateginen suunnittelu</a:t>
          </a:r>
          <a:endParaRPr lang="fi-FI" sz="600" kern="1200" dirty="0"/>
        </a:p>
      </dsp:txBody>
      <dsp:txXfrm>
        <a:off x="2411698" y="1477219"/>
        <a:ext cx="777467" cy="518310"/>
      </dsp:txXfrm>
    </dsp:sp>
    <dsp:sp modelId="{F29639E3-F2B3-4E1F-A0FE-391F97426C48}">
      <dsp:nvSpPr>
        <dsp:cNvPr id="0" name=""/>
        <dsp:cNvSpPr/>
      </dsp:nvSpPr>
      <dsp:spPr>
        <a:xfrm>
          <a:off x="3266911" y="1477219"/>
          <a:ext cx="1295777" cy="518310"/>
        </a:xfrm>
        <a:prstGeom prst="chevron">
          <a:avLst/>
        </a:prstGeom>
        <a:noFill/>
        <a:ln w="25400" cap="flat" cmpd="sng" algn="ctr">
          <a:solidFill>
            <a:schemeClr val="tx2">
              <a:lumMod val="60000"/>
              <a:lumOff val="4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V</a:t>
          </a:r>
          <a:r>
            <a:rPr lang="fi-FI" sz="600" b="0" kern="1200" dirty="0" smtClean="0"/>
            <a:t> &amp; M </a:t>
          </a:r>
          <a:r>
            <a:rPr lang="fi-FI" sz="600" kern="1200" dirty="0" smtClean="0"/>
            <a:t>vuosisuunnittelu</a:t>
          </a:r>
          <a:endParaRPr lang="fi-FI" sz="600" kern="1200" dirty="0"/>
        </a:p>
      </dsp:txBody>
      <dsp:txXfrm>
        <a:off x="3526066" y="1477219"/>
        <a:ext cx="777467" cy="518310"/>
      </dsp:txXfrm>
    </dsp:sp>
    <dsp:sp modelId="{F1195A0D-1ABB-4DA4-B160-046EDD9B2FAB}">
      <dsp:nvSpPr>
        <dsp:cNvPr id="0" name=""/>
        <dsp:cNvSpPr/>
      </dsp:nvSpPr>
      <dsp:spPr>
        <a:xfrm>
          <a:off x="4381280" y="1477219"/>
          <a:ext cx="1295777" cy="518310"/>
        </a:xfrm>
        <a:prstGeom prst="chevron">
          <a:avLst/>
        </a:prstGeom>
        <a:noFill/>
        <a:ln w="25400" cap="flat" cmpd="sng" algn="ctr">
          <a:solidFill>
            <a:schemeClr val="tx2">
              <a:lumMod val="60000"/>
              <a:lumOff val="4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Viestintä ja markkinointi</a:t>
          </a:r>
          <a:endParaRPr lang="fi-FI" sz="600" kern="1200" dirty="0"/>
        </a:p>
      </dsp:txBody>
      <dsp:txXfrm>
        <a:off x="4640435" y="1477219"/>
        <a:ext cx="777467" cy="518310"/>
      </dsp:txXfrm>
    </dsp:sp>
    <dsp:sp modelId="{19F957F0-E0D0-47A6-8E98-90E2AB388F3F}">
      <dsp:nvSpPr>
        <dsp:cNvPr id="0" name=""/>
        <dsp:cNvSpPr/>
      </dsp:nvSpPr>
      <dsp:spPr>
        <a:xfrm>
          <a:off x="5495648" y="1477219"/>
          <a:ext cx="1295777" cy="518310"/>
        </a:xfrm>
        <a:prstGeom prst="chevron">
          <a:avLst/>
        </a:prstGeom>
        <a:noFill/>
        <a:ln w="25400" cap="flat" cmpd="sng" algn="ctr">
          <a:solidFill>
            <a:schemeClr val="tx2">
              <a:lumMod val="60000"/>
              <a:lumOff val="4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V</a:t>
          </a:r>
          <a:r>
            <a:rPr lang="fi-FI" sz="600" b="0" kern="1200" dirty="0" smtClean="0"/>
            <a:t> &amp; M</a:t>
          </a:r>
          <a:r>
            <a:rPr lang="fi-FI" sz="600" kern="1200" dirty="0" smtClean="0"/>
            <a:t> seuranta</a:t>
          </a:r>
          <a:endParaRPr lang="fi-FI" sz="600" kern="1200" dirty="0"/>
        </a:p>
      </dsp:txBody>
      <dsp:txXfrm>
        <a:off x="5754803" y="1477219"/>
        <a:ext cx="777467" cy="518310"/>
      </dsp:txXfrm>
    </dsp:sp>
    <dsp:sp modelId="{BD8DE262-620E-4D82-8741-3F2994628E0F}">
      <dsp:nvSpPr>
        <dsp:cNvPr id="0" name=""/>
        <dsp:cNvSpPr/>
      </dsp:nvSpPr>
      <dsp:spPr>
        <a:xfrm>
          <a:off x="6610017" y="1477219"/>
          <a:ext cx="1295777" cy="518310"/>
        </a:xfrm>
        <a:prstGeom prst="chevron">
          <a:avLst/>
        </a:prstGeom>
        <a:noFill/>
        <a:ln w="25400" cap="flat" cmpd="sng" algn="ctr">
          <a:solidFill>
            <a:schemeClr val="tx2">
              <a:lumMod val="60000"/>
              <a:lumOff val="4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V</a:t>
          </a:r>
          <a:r>
            <a:rPr lang="fi-FI" sz="600" b="0" kern="1200" dirty="0" smtClean="0"/>
            <a:t> &amp; M </a:t>
          </a:r>
          <a:r>
            <a:rPr lang="fi-FI" sz="600" kern="1200" dirty="0" smtClean="0"/>
            <a:t>kehittäminen</a:t>
          </a:r>
          <a:endParaRPr lang="fi-FI" sz="600" kern="1200" dirty="0"/>
        </a:p>
      </dsp:txBody>
      <dsp:txXfrm>
        <a:off x="6869172" y="1477219"/>
        <a:ext cx="777467" cy="518310"/>
      </dsp:txXfrm>
    </dsp:sp>
    <dsp:sp modelId="{072BB80A-3AA7-439C-9596-F8858AEB5E5C}">
      <dsp:nvSpPr>
        <dsp:cNvPr id="0" name=""/>
        <dsp:cNvSpPr/>
      </dsp:nvSpPr>
      <dsp:spPr>
        <a:xfrm>
          <a:off x="794318" y="2136036"/>
          <a:ext cx="1561177" cy="62447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800" kern="1200" dirty="0" smtClean="0"/>
            <a:t>Kehittämis- ja laatutyö,  hankkeet</a:t>
          </a:r>
          <a:endParaRPr lang="fi-FI" sz="800" kern="1200" dirty="0"/>
        </a:p>
      </dsp:txBody>
      <dsp:txXfrm>
        <a:off x="1106554" y="2136036"/>
        <a:ext cx="936706" cy="624471"/>
      </dsp:txXfrm>
    </dsp:sp>
    <dsp:sp modelId="{23C91795-67BD-4A55-A230-C1C11988D4A2}">
      <dsp:nvSpPr>
        <dsp:cNvPr id="0" name=""/>
        <dsp:cNvSpPr/>
      </dsp:nvSpPr>
      <dsp:spPr>
        <a:xfrm>
          <a:off x="2152543" y="2189116"/>
          <a:ext cx="1295777" cy="518310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K &amp; L &amp; H suunnittelu</a:t>
          </a:r>
          <a:endParaRPr lang="fi-FI" sz="600" kern="1200" dirty="0"/>
        </a:p>
      </dsp:txBody>
      <dsp:txXfrm>
        <a:off x="2411698" y="2189116"/>
        <a:ext cx="777467" cy="518310"/>
      </dsp:txXfrm>
    </dsp:sp>
    <dsp:sp modelId="{8F88BE63-646D-49E7-A30C-384BE0C6CD70}">
      <dsp:nvSpPr>
        <dsp:cNvPr id="0" name=""/>
        <dsp:cNvSpPr/>
      </dsp:nvSpPr>
      <dsp:spPr>
        <a:xfrm>
          <a:off x="3266911" y="2189116"/>
          <a:ext cx="1295777" cy="518310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Kehittämistoiminta (ml. Hankkeet)</a:t>
          </a:r>
          <a:endParaRPr lang="fi-FI" sz="600" kern="1200" dirty="0"/>
        </a:p>
      </dsp:txBody>
      <dsp:txXfrm>
        <a:off x="3526066" y="2189116"/>
        <a:ext cx="777467" cy="518310"/>
      </dsp:txXfrm>
    </dsp:sp>
    <dsp:sp modelId="{ADE97715-A36B-4C8C-9774-E9729963B5DC}">
      <dsp:nvSpPr>
        <dsp:cNvPr id="0" name=""/>
        <dsp:cNvSpPr/>
      </dsp:nvSpPr>
      <dsp:spPr>
        <a:xfrm>
          <a:off x="4381280" y="2189116"/>
          <a:ext cx="1295777" cy="518310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K &amp; L &amp; H Seuranta</a:t>
          </a:r>
          <a:endParaRPr lang="fi-FI" sz="600" kern="1200" dirty="0"/>
        </a:p>
      </dsp:txBody>
      <dsp:txXfrm>
        <a:off x="4640435" y="2189116"/>
        <a:ext cx="777467" cy="518310"/>
      </dsp:txXfrm>
    </dsp:sp>
    <dsp:sp modelId="{A2561A4C-FB2D-4A6F-9ABB-3A7522FF5FB0}">
      <dsp:nvSpPr>
        <dsp:cNvPr id="0" name=""/>
        <dsp:cNvSpPr/>
      </dsp:nvSpPr>
      <dsp:spPr>
        <a:xfrm>
          <a:off x="5495648" y="2189116"/>
          <a:ext cx="1295777" cy="518310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K &amp; L &amp; H Tulosten juurruttaminen</a:t>
          </a:r>
          <a:endParaRPr lang="fi-FI" sz="600" kern="1200" dirty="0"/>
        </a:p>
      </dsp:txBody>
      <dsp:txXfrm>
        <a:off x="5754803" y="2189116"/>
        <a:ext cx="777467" cy="518310"/>
      </dsp:txXfrm>
    </dsp:sp>
    <dsp:sp modelId="{9F98FF1A-8C79-45BF-8715-3C1BBC303283}">
      <dsp:nvSpPr>
        <dsp:cNvPr id="0" name=""/>
        <dsp:cNvSpPr/>
      </dsp:nvSpPr>
      <dsp:spPr>
        <a:xfrm>
          <a:off x="6610017" y="2189116"/>
          <a:ext cx="1295777" cy="518310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K &amp; L järjestelmän parantaminen, </a:t>
          </a:r>
          <a:r>
            <a:rPr lang="fi-FI" sz="600" kern="1200" dirty="0" err="1" smtClean="0"/>
            <a:t>auditoinnit</a:t>
          </a:r>
          <a:endParaRPr lang="fi-FI" sz="600" kern="1200" dirty="0"/>
        </a:p>
      </dsp:txBody>
      <dsp:txXfrm>
        <a:off x="6869172" y="2189116"/>
        <a:ext cx="777467" cy="518310"/>
      </dsp:txXfrm>
    </dsp:sp>
    <dsp:sp modelId="{6B7AD7F6-4CE4-4DB3-990A-A4762E7DA421}">
      <dsp:nvSpPr>
        <dsp:cNvPr id="0" name=""/>
        <dsp:cNvSpPr/>
      </dsp:nvSpPr>
      <dsp:spPr>
        <a:xfrm>
          <a:off x="794318" y="2847933"/>
          <a:ext cx="1561177" cy="62447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800" kern="1200" dirty="0" smtClean="0"/>
            <a:t>Henkilöstöresurssien kehittäminen ja johtaminen</a:t>
          </a:r>
          <a:endParaRPr lang="fi-FI" sz="800" kern="1200" dirty="0"/>
        </a:p>
      </dsp:txBody>
      <dsp:txXfrm>
        <a:off x="1106554" y="2847933"/>
        <a:ext cx="936706" cy="624471"/>
      </dsp:txXfrm>
    </dsp:sp>
    <dsp:sp modelId="{1C216D46-43C4-4631-81A0-964C075A6CA4}">
      <dsp:nvSpPr>
        <dsp:cNvPr id="0" name=""/>
        <dsp:cNvSpPr/>
      </dsp:nvSpPr>
      <dsp:spPr>
        <a:xfrm>
          <a:off x="2152543" y="2901013"/>
          <a:ext cx="1295777" cy="518310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Henkilöstöstrategian luominen </a:t>
          </a:r>
          <a:endParaRPr lang="fi-FI" sz="600" kern="1200" dirty="0"/>
        </a:p>
      </dsp:txBody>
      <dsp:txXfrm>
        <a:off x="2411698" y="2901013"/>
        <a:ext cx="777467" cy="518310"/>
      </dsp:txXfrm>
    </dsp:sp>
    <dsp:sp modelId="{8B068F06-BB92-418E-A998-0BA99C46BE8D}">
      <dsp:nvSpPr>
        <dsp:cNvPr id="0" name=""/>
        <dsp:cNvSpPr/>
      </dsp:nvSpPr>
      <dsp:spPr>
        <a:xfrm>
          <a:off x="3266911" y="2901013"/>
          <a:ext cx="1295777" cy="518310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Henkilöstön käytön ja esimiestyön johtaminen</a:t>
          </a:r>
          <a:endParaRPr lang="fi-FI" sz="600" kern="1200" dirty="0"/>
        </a:p>
      </dsp:txBody>
      <dsp:txXfrm>
        <a:off x="3526066" y="2901013"/>
        <a:ext cx="777467" cy="518310"/>
      </dsp:txXfrm>
    </dsp:sp>
    <dsp:sp modelId="{E276270F-46AB-4485-9BE7-D2F54BB3B1A9}">
      <dsp:nvSpPr>
        <dsp:cNvPr id="0" name=""/>
        <dsp:cNvSpPr/>
      </dsp:nvSpPr>
      <dsp:spPr>
        <a:xfrm>
          <a:off x="4381280" y="2901013"/>
          <a:ext cx="1295777" cy="518310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Suorituskyvyn, kannustamisen ja palkitsemisen johtaminen</a:t>
          </a:r>
          <a:endParaRPr lang="fi-FI" sz="600" kern="1200" dirty="0"/>
        </a:p>
      </dsp:txBody>
      <dsp:txXfrm>
        <a:off x="4640435" y="2901013"/>
        <a:ext cx="777467" cy="518310"/>
      </dsp:txXfrm>
    </dsp:sp>
    <dsp:sp modelId="{5BDE791C-E4DC-49F1-88D1-E94F010B94D1}">
      <dsp:nvSpPr>
        <dsp:cNvPr id="0" name=""/>
        <dsp:cNvSpPr/>
      </dsp:nvSpPr>
      <dsp:spPr>
        <a:xfrm>
          <a:off x="5495648" y="2901013"/>
          <a:ext cx="1295777" cy="518310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Hyvinvoinnin ja työtyytyväisyyden varmistaminen</a:t>
          </a:r>
          <a:endParaRPr lang="fi-FI" sz="600" kern="1200" dirty="0"/>
        </a:p>
      </dsp:txBody>
      <dsp:txXfrm>
        <a:off x="5754803" y="2901013"/>
        <a:ext cx="777467" cy="518310"/>
      </dsp:txXfrm>
    </dsp:sp>
    <dsp:sp modelId="{93E15718-5E89-4DC1-850B-3F118D463E4C}">
      <dsp:nvSpPr>
        <dsp:cNvPr id="0" name=""/>
        <dsp:cNvSpPr/>
      </dsp:nvSpPr>
      <dsp:spPr>
        <a:xfrm>
          <a:off x="6610017" y="2901013"/>
          <a:ext cx="1295777" cy="518310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Työntekijöiden osallistumisen mahdollistaminen kehittämiseen</a:t>
          </a:r>
          <a:endParaRPr lang="fi-FI" sz="600" kern="1200" dirty="0"/>
        </a:p>
      </dsp:txBody>
      <dsp:txXfrm>
        <a:off x="6869172" y="2901013"/>
        <a:ext cx="777467" cy="518310"/>
      </dsp:txXfrm>
    </dsp:sp>
    <dsp:sp modelId="{340DB6C5-C8C8-4E7C-BC20-A5EC60383F2C}">
      <dsp:nvSpPr>
        <dsp:cNvPr id="0" name=""/>
        <dsp:cNvSpPr/>
      </dsp:nvSpPr>
      <dsp:spPr>
        <a:xfrm>
          <a:off x="794318" y="3559830"/>
          <a:ext cx="1561177" cy="62447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800" kern="1200" dirty="0" smtClean="0"/>
            <a:t>Talouden ja fyysisten resurssien hallinta</a:t>
          </a:r>
          <a:endParaRPr lang="fi-FI" sz="800" kern="1200" dirty="0"/>
        </a:p>
      </dsp:txBody>
      <dsp:txXfrm>
        <a:off x="1106554" y="3559830"/>
        <a:ext cx="936706" cy="624471"/>
      </dsp:txXfrm>
    </dsp:sp>
    <dsp:sp modelId="{9581FF94-5973-447A-8FC0-BD7B32EA223B}">
      <dsp:nvSpPr>
        <dsp:cNvPr id="0" name=""/>
        <dsp:cNvSpPr/>
      </dsp:nvSpPr>
      <dsp:spPr>
        <a:xfrm>
          <a:off x="2152543" y="3612910"/>
          <a:ext cx="1295777" cy="518310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Pitkän aikavälin talous- ja resurssisuunnittelu</a:t>
          </a:r>
          <a:endParaRPr lang="fi-FI" sz="600" kern="1200" dirty="0"/>
        </a:p>
      </dsp:txBody>
      <dsp:txXfrm>
        <a:off x="2411698" y="3612910"/>
        <a:ext cx="777467" cy="518310"/>
      </dsp:txXfrm>
    </dsp:sp>
    <dsp:sp modelId="{C3F90BED-7E4A-4AED-B965-25E0C7982BA8}">
      <dsp:nvSpPr>
        <dsp:cNvPr id="0" name=""/>
        <dsp:cNvSpPr/>
      </dsp:nvSpPr>
      <dsp:spPr>
        <a:xfrm>
          <a:off x="3266911" y="3612910"/>
          <a:ext cx="1295777" cy="518310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Budjetointi ja resurssisuunnittelu</a:t>
          </a:r>
          <a:endParaRPr lang="fi-FI" sz="600" kern="1200" dirty="0"/>
        </a:p>
      </dsp:txBody>
      <dsp:txXfrm>
        <a:off x="3526066" y="3612910"/>
        <a:ext cx="777467" cy="518310"/>
      </dsp:txXfrm>
    </dsp:sp>
    <dsp:sp modelId="{7A156E3B-EA2D-45F8-9139-5CBD2C4576C5}">
      <dsp:nvSpPr>
        <dsp:cNvPr id="0" name=""/>
        <dsp:cNvSpPr/>
      </dsp:nvSpPr>
      <dsp:spPr>
        <a:xfrm>
          <a:off x="4381280" y="3612910"/>
          <a:ext cx="1295777" cy="518310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Talous- ja resurssihallinto</a:t>
          </a:r>
          <a:endParaRPr lang="fi-FI" sz="600" kern="1200" dirty="0"/>
        </a:p>
      </dsp:txBody>
      <dsp:txXfrm>
        <a:off x="4640435" y="3612910"/>
        <a:ext cx="777467" cy="518310"/>
      </dsp:txXfrm>
    </dsp:sp>
    <dsp:sp modelId="{E235F25B-A25D-4A1F-AE33-3048E3F04F66}">
      <dsp:nvSpPr>
        <dsp:cNvPr id="0" name=""/>
        <dsp:cNvSpPr/>
      </dsp:nvSpPr>
      <dsp:spPr>
        <a:xfrm>
          <a:off x="5495648" y="3612910"/>
          <a:ext cx="1295777" cy="518310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Talouden ja resurssienkäytön seuranta</a:t>
          </a:r>
          <a:endParaRPr lang="fi-FI" sz="600" kern="1200" dirty="0"/>
        </a:p>
      </dsp:txBody>
      <dsp:txXfrm>
        <a:off x="5754803" y="3612910"/>
        <a:ext cx="777467" cy="518310"/>
      </dsp:txXfrm>
    </dsp:sp>
    <dsp:sp modelId="{7F1A9C1D-5FBD-4E63-AD34-CE1967DC4454}">
      <dsp:nvSpPr>
        <dsp:cNvPr id="0" name=""/>
        <dsp:cNvSpPr/>
      </dsp:nvSpPr>
      <dsp:spPr>
        <a:xfrm>
          <a:off x="6610017" y="3612910"/>
          <a:ext cx="1295777" cy="518310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Kannattavuuden ja resurssienkäytön parantaminen</a:t>
          </a:r>
          <a:endParaRPr lang="fi-FI" sz="600" kern="1200" dirty="0"/>
        </a:p>
      </dsp:txBody>
      <dsp:txXfrm>
        <a:off x="6869172" y="3612910"/>
        <a:ext cx="777467" cy="518310"/>
      </dsp:txXfrm>
    </dsp:sp>
    <dsp:sp modelId="{C5B387A5-CACA-4255-B079-5D03A0F20ABB}">
      <dsp:nvSpPr>
        <dsp:cNvPr id="0" name=""/>
        <dsp:cNvSpPr/>
      </dsp:nvSpPr>
      <dsp:spPr>
        <a:xfrm>
          <a:off x="794318" y="4271727"/>
          <a:ext cx="1561177" cy="62447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800" kern="1200" smtClean="0"/>
            <a:t>Tiedon- ja IT-infrastruktuurin hallinta</a:t>
          </a:r>
          <a:endParaRPr lang="fi-FI" sz="800" kern="1200" dirty="0"/>
        </a:p>
      </dsp:txBody>
      <dsp:txXfrm>
        <a:off x="1106554" y="4271727"/>
        <a:ext cx="936706" cy="624471"/>
      </dsp:txXfrm>
    </dsp:sp>
    <dsp:sp modelId="{CCBC9EC4-E674-4F1B-BC07-099A55941D02}">
      <dsp:nvSpPr>
        <dsp:cNvPr id="0" name=""/>
        <dsp:cNvSpPr/>
      </dsp:nvSpPr>
      <dsp:spPr>
        <a:xfrm>
          <a:off x="2152543" y="4324807"/>
          <a:ext cx="1295777" cy="518310"/>
        </a:xfrm>
        <a:prstGeom prst="chevron">
          <a:avLst/>
        </a:prstGeom>
        <a:noFill/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Tiedon ja IT:n strateginen suunnittelu</a:t>
          </a:r>
          <a:endParaRPr lang="fi-FI" sz="600" kern="1200" dirty="0"/>
        </a:p>
      </dsp:txBody>
      <dsp:txXfrm>
        <a:off x="2411698" y="4324807"/>
        <a:ext cx="777467" cy="518310"/>
      </dsp:txXfrm>
    </dsp:sp>
    <dsp:sp modelId="{C24342D5-2641-4ECB-BAE3-A16CB67D2874}">
      <dsp:nvSpPr>
        <dsp:cNvPr id="0" name=""/>
        <dsp:cNvSpPr/>
      </dsp:nvSpPr>
      <dsp:spPr>
        <a:xfrm>
          <a:off x="3266911" y="4324807"/>
          <a:ext cx="1295777" cy="518310"/>
        </a:xfrm>
        <a:prstGeom prst="chevron">
          <a:avLst/>
        </a:prstGeom>
        <a:noFill/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Toimenpiteiden ja vaiheistuksen suunnittelu</a:t>
          </a:r>
          <a:endParaRPr lang="fi-FI" sz="600" kern="1200" dirty="0"/>
        </a:p>
      </dsp:txBody>
      <dsp:txXfrm>
        <a:off x="3526066" y="4324807"/>
        <a:ext cx="777467" cy="518310"/>
      </dsp:txXfrm>
    </dsp:sp>
    <dsp:sp modelId="{C4AB0D52-850B-4E9E-9115-830AD628FC3D}">
      <dsp:nvSpPr>
        <dsp:cNvPr id="0" name=""/>
        <dsp:cNvSpPr/>
      </dsp:nvSpPr>
      <dsp:spPr>
        <a:xfrm>
          <a:off x="4381280" y="4324807"/>
          <a:ext cx="1295777" cy="518310"/>
        </a:xfrm>
        <a:prstGeom prst="chevron">
          <a:avLst/>
        </a:prstGeom>
        <a:noFill/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Käyttöönottoprojektit</a:t>
          </a:r>
          <a:endParaRPr lang="fi-FI" sz="600" kern="1200" dirty="0"/>
        </a:p>
      </dsp:txBody>
      <dsp:txXfrm>
        <a:off x="4640435" y="4324807"/>
        <a:ext cx="777467" cy="518310"/>
      </dsp:txXfrm>
    </dsp:sp>
    <dsp:sp modelId="{401C4528-0AEE-47E8-9C7A-E9FAB4AF0543}">
      <dsp:nvSpPr>
        <dsp:cNvPr id="0" name=""/>
        <dsp:cNvSpPr/>
      </dsp:nvSpPr>
      <dsp:spPr>
        <a:xfrm>
          <a:off x="5495648" y="4324807"/>
          <a:ext cx="1295777" cy="518310"/>
        </a:xfrm>
        <a:prstGeom prst="chevron">
          <a:avLst/>
        </a:prstGeom>
        <a:noFill/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Projektiseuranta</a:t>
          </a:r>
          <a:endParaRPr lang="fi-FI" sz="600" kern="1200" dirty="0"/>
        </a:p>
      </dsp:txBody>
      <dsp:txXfrm>
        <a:off x="5754803" y="4324807"/>
        <a:ext cx="777467" cy="518310"/>
      </dsp:txXfrm>
    </dsp:sp>
    <dsp:sp modelId="{D82B64DF-7D22-4536-97DC-2308399DD204}">
      <dsp:nvSpPr>
        <dsp:cNvPr id="0" name=""/>
        <dsp:cNvSpPr/>
      </dsp:nvSpPr>
      <dsp:spPr>
        <a:xfrm>
          <a:off x="6610017" y="4324807"/>
          <a:ext cx="1295777" cy="518310"/>
        </a:xfrm>
        <a:prstGeom prst="chevron">
          <a:avLst/>
        </a:prstGeom>
        <a:noFill/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600" kern="1200" dirty="0" smtClean="0"/>
            <a:t>Jatkuva parantaminen</a:t>
          </a:r>
          <a:endParaRPr lang="fi-FI" sz="600" kern="1200" dirty="0"/>
        </a:p>
      </dsp:txBody>
      <dsp:txXfrm>
        <a:off x="6869172" y="4324807"/>
        <a:ext cx="777467" cy="51831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0DB6C5-C8C8-4E7C-BC20-A5EC60383F2C}">
      <dsp:nvSpPr>
        <dsp:cNvPr id="0" name=""/>
        <dsp:cNvSpPr/>
      </dsp:nvSpPr>
      <dsp:spPr>
        <a:xfrm>
          <a:off x="929" y="86147"/>
          <a:ext cx="1909521" cy="7638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dirty="0" smtClean="0"/>
            <a:t>Talouden ja fyysisten resurssien hallinta</a:t>
          </a:r>
          <a:endParaRPr lang="fi-FI" sz="1300" kern="1200" dirty="0"/>
        </a:p>
      </dsp:txBody>
      <dsp:txXfrm>
        <a:off x="382833" y="86147"/>
        <a:ext cx="1145713" cy="763808"/>
      </dsp:txXfrm>
    </dsp:sp>
    <dsp:sp modelId="{9581FF94-5973-447A-8FC0-BD7B32EA223B}">
      <dsp:nvSpPr>
        <dsp:cNvPr id="0" name=""/>
        <dsp:cNvSpPr/>
      </dsp:nvSpPr>
      <dsp:spPr>
        <a:xfrm>
          <a:off x="1662213" y="151071"/>
          <a:ext cx="1584903" cy="633961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/>
            <a:t>Pitkän aikavälin talous- ja resurssisuunnittelu</a:t>
          </a:r>
          <a:endParaRPr lang="fi-FI" sz="900" kern="1200" dirty="0"/>
        </a:p>
      </dsp:txBody>
      <dsp:txXfrm>
        <a:off x="1979194" y="151071"/>
        <a:ext cx="950942" cy="633961"/>
      </dsp:txXfrm>
    </dsp:sp>
    <dsp:sp modelId="{C3F90BED-7E4A-4AED-B965-25E0C7982BA8}">
      <dsp:nvSpPr>
        <dsp:cNvPr id="0" name=""/>
        <dsp:cNvSpPr/>
      </dsp:nvSpPr>
      <dsp:spPr>
        <a:xfrm>
          <a:off x="3025230" y="151071"/>
          <a:ext cx="1584903" cy="633961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/>
            <a:t>Budjetointi ja resurssisuunnittelu</a:t>
          </a:r>
          <a:endParaRPr lang="fi-FI" sz="900" kern="1200" dirty="0"/>
        </a:p>
      </dsp:txBody>
      <dsp:txXfrm>
        <a:off x="3342211" y="151071"/>
        <a:ext cx="950942" cy="633961"/>
      </dsp:txXfrm>
    </dsp:sp>
    <dsp:sp modelId="{7A156E3B-EA2D-45F8-9139-5CBD2C4576C5}">
      <dsp:nvSpPr>
        <dsp:cNvPr id="0" name=""/>
        <dsp:cNvSpPr/>
      </dsp:nvSpPr>
      <dsp:spPr>
        <a:xfrm>
          <a:off x="4388246" y="151071"/>
          <a:ext cx="1584903" cy="633961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/>
            <a:t>Talous- ja resurssihallinto</a:t>
          </a:r>
          <a:endParaRPr lang="fi-FI" sz="900" kern="1200" dirty="0"/>
        </a:p>
      </dsp:txBody>
      <dsp:txXfrm>
        <a:off x="4705227" y="151071"/>
        <a:ext cx="950942" cy="633961"/>
      </dsp:txXfrm>
    </dsp:sp>
    <dsp:sp modelId="{E235F25B-A25D-4A1F-AE33-3048E3F04F66}">
      <dsp:nvSpPr>
        <dsp:cNvPr id="0" name=""/>
        <dsp:cNvSpPr/>
      </dsp:nvSpPr>
      <dsp:spPr>
        <a:xfrm>
          <a:off x="5751263" y="151071"/>
          <a:ext cx="1584903" cy="633961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/>
            <a:t>Talouden ja resurssienkäytön seuranta</a:t>
          </a:r>
          <a:endParaRPr lang="fi-FI" sz="900" kern="1200" dirty="0"/>
        </a:p>
      </dsp:txBody>
      <dsp:txXfrm>
        <a:off x="6068244" y="151071"/>
        <a:ext cx="950942" cy="633961"/>
      </dsp:txXfrm>
    </dsp:sp>
    <dsp:sp modelId="{7F1A9C1D-5FBD-4E63-AD34-CE1967DC4454}">
      <dsp:nvSpPr>
        <dsp:cNvPr id="0" name=""/>
        <dsp:cNvSpPr/>
      </dsp:nvSpPr>
      <dsp:spPr>
        <a:xfrm>
          <a:off x="7114280" y="151071"/>
          <a:ext cx="1584903" cy="633961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/>
            <a:t>Kannattavuuden ja resurssienkäytön parantaminen</a:t>
          </a:r>
          <a:endParaRPr lang="fi-FI" sz="900" kern="1200" dirty="0"/>
        </a:p>
      </dsp:txBody>
      <dsp:txXfrm>
        <a:off x="7431261" y="151071"/>
        <a:ext cx="950942" cy="63396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B387A5-CACA-4255-B079-5D03A0F20ABB}">
      <dsp:nvSpPr>
        <dsp:cNvPr id="0" name=""/>
        <dsp:cNvSpPr/>
      </dsp:nvSpPr>
      <dsp:spPr>
        <a:xfrm>
          <a:off x="929" y="86147"/>
          <a:ext cx="1909521" cy="7638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dirty="0" smtClean="0"/>
            <a:t>Tiedon- ja IT-infrastruktuurin hallinta</a:t>
          </a:r>
          <a:endParaRPr lang="fi-FI" sz="1300" kern="1200" dirty="0"/>
        </a:p>
      </dsp:txBody>
      <dsp:txXfrm>
        <a:off x="382833" y="86147"/>
        <a:ext cx="1145713" cy="763808"/>
      </dsp:txXfrm>
    </dsp:sp>
    <dsp:sp modelId="{CCBC9EC4-E674-4F1B-BC07-099A55941D02}">
      <dsp:nvSpPr>
        <dsp:cNvPr id="0" name=""/>
        <dsp:cNvSpPr/>
      </dsp:nvSpPr>
      <dsp:spPr>
        <a:xfrm>
          <a:off x="1662213" y="151071"/>
          <a:ext cx="1584903" cy="633961"/>
        </a:xfrm>
        <a:prstGeom prst="chevron">
          <a:avLst/>
        </a:prstGeom>
        <a:noFill/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800" kern="1200" dirty="0" smtClean="0"/>
            <a:t>Tiedon ja IT:n strateginen suunnittelu</a:t>
          </a:r>
          <a:endParaRPr lang="fi-FI" sz="800" kern="1200" dirty="0"/>
        </a:p>
      </dsp:txBody>
      <dsp:txXfrm>
        <a:off x="1979194" y="151071"/>
        <a:ext cx="950942" cy="633961"/>
      </dsp:txXfrm>
    </dsp:sp>
    <dsp:sp modelId="{C24342D5-2641-4ECB-BAE3-A16CB67D2874}">
      <dsp:nvSpPr>
        <dsp:cNvPr id="0" name=""/>
        <dsp:cNvSpPr/>
      </dsp:nvSpPr>
      <dsp:spPr>
        <a:xfrm>
          <a:off x="3025230" y="151071"/>
          <a:ext cx="1584903" cy="633961"/>
        </a:xfrm>
        <a:prstGeom prst="chevron">
          <a:avLst/>
        </a:prstGeom>
        <a:noFill/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800" kern="1200" dirty="0" smtClean="0"/>
            <a:t>Toimenpiteiden ja vaiheistuksen suunnittelu</a:t>
          </a:r>
          <a:endParaRPr lang="fi-FI" sz="800" kern="1200" dirty="0"/>
        </a:p>
      </dsp:txBody>
      <dsp:txXfrm>
        <a:off x="3342211" y="151071"/>
        <a:ext cx="950942" cy="633961"/>
      </dsp:txXfrm>
    </dsp:sp>
    <dsp:sp modelId="{C4AB0D52-850B-4E9E-9115-830AD628FC3D}">
      <dsp:nvSpPr>
        <dsp:cNvPr id="0" name=""/>
        <dsp:cNvSpPr/>
      </dsp:nvSpPr>
      <dsp:spPr>
        <a:xfrm>
          <a:off x="4388246" y="151071"/>
          <a:ext cx="1584903" cy="633961"/>
        </a:xfrm>
        <a:prstGeom prst="chevron">
          <a:avLst/>
        </a:prstGeom>
        <a:noFill/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800" kern="1200" dirty="0" smtClean="0"/>
            <a:t>Käyttöönottoprojektit</a:t>
          </a:r>
          <a:endParaRPr lang="fi-FI" sz="800" kern="1200" dirty="0"/>
        </a:p>
      </dsp:txBody>
      <dsp:txXfrm>
        <a:off x="4705227" y="151071"/>
        <a:ext cx="950942" cy="633961"/>
      </dsp:txXfrm>
    </dsp:sp>
    <dsp:sp modelId="{401C4528-0AEE-47E8-9C7A-E9FAB4AF0543}">
      <dsp:nvSpPr>
        <dsp:cNvPr id="0" name=""/>
        <dsp:cNvSpPr/>
      </dsp:nvSpPr>
      <dsp:spPr>
        <a:xfrm>
          <a:off x="5751263" y="151071"/>
          <a:ext cx="1584903" cy="633961"/>
        </a:xfrm>
        <a:prstGeom prst="chevron">
          <a:avLst/>
        </a:prstGeom>
        <a:noFill/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800" kern="1200" dirty="0" smtClean="0"/>
            <a:t>Projektiseuranta</a:t>
          </a:r>
          <a:endParaRPr lang="fi-FI" sz="800" kern="1200" dirty="0"/>
        </a:p>
      </dsp:txBody>
      <dsp:txXfrm>
        <a:off x="6068244" y="151071"/>
        <a:ext cx="950942" cy="633961"/>
      </dsp:txXfrm>
    </dsp:sp>
    <dsp:sp modelId="{D82B64DF-7D22-4536-97DC-2308399DD204}">
      <dsp:nvSpPr>
        <dsp:cNvPr id="0" name=""/>
        <dsp:cNvSpPr/>
      </dsp:nvSpPr>
      <dsp:spPr>
        <a:xfrm>
          <a:off x="7114280" y="151071"/>
          <a:ext cx="1584903" cy="633961"/>
        </a:xfrm>
        <a:prstGeom prst="chevron">
          <a:avLst/>
        </a:prstGeom>
        <a:noFill/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800" kern="1200" dirty="0" smtClean="0"/>
            <a:t>Jatkuva parantaminen</a:t>
          </a:r>
          <a:endParaRPr lang="fi-FI" sz="800" kern="1200" dirty="0"/>
        </a:p>
      </dsp:txBody>
      <dsp:txXfrm>
        <a:off x="7431261" y="151071"/>
        <a:ext cx="950942" cy="6339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5A79C0-E4E0-49A9-8ACB-15A3C796B380}">
      <dsp:nvSpPr>
        <dsp:cNvPr id="0" name=""/>
        <dsp:cNvSpPr/>
      </dsp:nvSpPr>
      <dsp:spPr>
        <a:xfrm>
          <a:off x="723" y="2115143"/>
          <a:ext cx="1485622" cy="5942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800" kern="1200" dirty="0" smtClean="0"/>
            <a:t>Johtaminen</a:t>
          </a:r>
          <a:endParaRPr lang="fi-FI" sz="800" kern="1200" dirty="0"/>
        </a:p>
      </dsp:txBody>
      <dsp:txXfrm>
        <a:off x="297847" y="2115143"/>
        <a:ext cx="891374" cy="594248"/>
      </dsp:txXfrm>
    </dsp:sp>
    <dsp:sp modelId="{6C91CA0A-524B-42FB-A742-1B3130D68FC8}">
      <dsp:nvSpPr>
        <dsp:cNvPr id="0" name=""/>
        <dsp:cNvSpPr/>
      </dsp:nvSpPr>
      <dsp:spPr>
        <a:xfrm>
          <a:off x="1293214" y="2165654"/>
          <a:ext cx="1233066" cy="493226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700" kern="1200" dirty="0" smtClean="0"/>
            <a:t>Vision ja strategian luominen</a:t>
          </a:r>
          <a:endParaRPr lang="fi-FI" sz="700" kern="1200" dirty="0"/>
        </a:p>
      </dsp:txBody>
      <dsp:txXfrm>
        <a:off x="1539827" y="2165654"/>
        <a:ext cx="739840" cy="493226"/>
      </dsp:txXfrm>
    </dsp:sp>
    <dsp:sp modelId="{E6D37389-B85F-4E9B-AF23-598C6E743CA2}">
      <dsp:nvSpPr>
        <dsp:cNvPr id="0" name=""/>
        <dsp:cNvSpPr/>
      </dsp:nvSpPr>
      <dsp:spPr>
        <a:xfrm>
          <a:off x="2353651" y="2165654"/>
          <a:ext cx="1233066" cy="493226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700" kern="1200" dirty="0" smtClean="0"/>
            <a:t>Strateginen suunnittelu</a:t>
          </a:r>
          <a:endParaRPr lang="fi-FI" sz="700" kern="1200" dirty="0"/>
        </a:p>
      </dsp:txBody>
      <dsp:txXfrm>
        <a:off x="2600264" y="2165654"/>
        <a:ext cx="739840" cy="493226"/>
      </dsp:txXfrm>
    </dsp:sp>
    <dsp:sp modelId="{90705EE1-8E65-4DF8-A1CE-1A2330EDE696}">
      <dsp:nvSpPr>
        <dsp:cNvPr id="0" name=""/>
        <dsp:cNvSpPr/>
      </dsp:nvSpPr>
      <dsp:spPr>
        <a:xfrm>
          <a:off x="3414088" y="2165654"/>
          <a:ext cx="1233066" cy="493226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700" kern="1200" dirty="0" smtClean="0"/>
            <a:t>Vuosisuunnittelun johtaminen</a:t>
          </a:r>
          <a:endParaRPr lang="fi-FI" sz="700" kern="1200" dirty="0"/>
        </a:p>
      </dsp:txBody>
      <dsp:txXfrm>
        <a:off x="3660701" y="2165654"/>
        <a:ext cx="739840" cy="493226"/>
      </dsp:txXfrm>
    </dsp:sp>
    <dsp:sp modelId="{3B4DF438-BB17-43B7-B4AD-B34F86C78507}">
      <dsp:nvSpPr>
        <dsp:cNvPr id="0" name=""/>
        <dsp:cNvSpPr/>
      </dsp:nvSpPr>
      <dsp:spPr>
        <a:xfrm>
          <a:off x="4474525" y="2165654"/>
          <a:ext cx="1233066" cy="493226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700" kern="1200" dirty="0" smtClean="0"/>
            <a:t>Seurannan johtaminen</a:t>
          </a:r>
          <a:endParaRPr lang="fi-FI" sz="700" kern="1200" dirty="0"/>
        </a:p>
      </dsp:txBody>
      <dsp:txXfrm>
        <a:off x="4721138" y="2165654"/>
        <a:ext cx="739840" cy="493226"/>
      </dsp:txXfrm>
    </dsp:sp>
    <dsp:sp modelId="{538A750D-FB4C-4478-AC9C-C0864AEAE5CE}">
      <dsp:nvSpPr>
        <dsp:cNvPr id="0" name=""/>
        <dsp:cNvSpPr/>
      </dsp:nvSpPr>
      <dsp:spPr>
        <a:xfrm>
          <a:off x="5534962" y="2165654"/>
          <a:ext cx="1233066" cy="493226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700" kern="1200" dirty="0" smtClean="0"/>
            <a:t>Joht. Järjestelmän parantaminen </a:t>
          </a:r>
          <a:endParaRPr lang="fi-FI" sz="700" kern="1200" dirty="0"/>
        </a:p>
      </dsp:txBody>
      <dsp:txXfrm>
        <a:off x="5781575" y="2165654"/>
        <a:ext cx="739840" cy="4932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5A79C0-E4E0-49A9-8ACB-15A3C796B380}">
      <dsp:nvSpPr>
        <dsp:cNvPr id="0" name=""/>
        <dsp:cNvSpPr/>
      </dsp:nvSpPr>
      <dsp:spPr>
        <a:xfrm>
          <a:off x="869" y="182878"/>
          <a:ext cx="1785907" cy="7143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800" kern="1200" dirty="0" smtClean="0"/>
            <a:t>Johtaminen</a:t>
          </a:r>
          <a:endParaRPr lang="fi-FI" sz="800" kern="1200" dirty="0"/>
        </a:p>
      </dsp:txBody>
      <dsp:txXfrm>
        <a:off x="358050" y="182878"/>
        <a:ext cx="1071545" cy="714362"/>
      </dsp:txXfrm>
    </dsp:sp>
    <dsp:sp modelId="{6C91CA0A-524B-42FB-A742-1B3130D68FC8}">
      <dsp:nvSpPr>
        <dsp:cNvPr id="0" name=""/>
        <dsp:cNvSpPr/>
      </dsp:nvSpPr>
      <dsp:spPr>
        <a:xfrm>
          <a:off x="1554608" y="243599"/>
          <a:ext cx="1482303" cy="592921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/>
            <a:t>Vision ja strategian luominen</a:t>
          </a:r>
          <a:endParaRPr lang="fi-FI" sz="900" kern="1200" dirty="0"/>
        </a:p>
      </dsp:txBody>
      <dsp:txXfrm>
        <a:off x="1851069" y="243599"/>
        <a:ext cx="889382" cy="592921"/>
      </dsp:txXfrm>
    </dsp:sp>
    <dsp:sp modelId="{E6D37389-B85F-4E9B-AF23-598C6E743CA2}">
      <dsp:nvSpPr>
        <dsp:cNvPr id="0" name=""/>
        <dsp:cNvSpPr/>
      </dsp:nvSpPr>
      <dsp:spPr>
        <a:xfrm>
          <a:off x="2829389" y="243599"/>
          <a:ext cx="1482303" cy="592921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/>
            <a:t>Strateginen suunnittelu</a:t>
          </a:r>
          <a:endParaRPr lang="fi-FI" sz="900" kern="1200" dirty="0"/>
        </a:p>
      </dsp:txBody>
      <dsp:txXfrm>
        <a:off x="3125850" y="243599"/>
        <a:ext cx="889382" cy="592921"/>
      </dsp:txXfrm>
    </dsp:sp>
    <dsp:sp modelId="{90705EE1-8E65-4DF8-A1CE-1A2330EDE696}">
      <dsp:nvSpPr>
        <dsp:cNvPr id="0" name=""/>
        <dsp:cNvSpPr/>
      </dsp:nvSpPr>
      <dsp:spPr>
        <a:xfrm>
          <a:off x="4104170" y="243599"/>
          <a:ext cx="1482303" cy="592921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/>
            <a:t>Vuosisuunnittelun johtaminen</a:t>
          </a:r>
          <a:endParaRPr lang="fi-FI" sz="900" kern="1200" dirty="0"/>
        </a:p>
      </dsp:txBody>
      <dsp:txXfrm>
        <a:off x="4400631" y="243599"/>
        <a:ext cx="889382" cy="592921"/>
      </dsp:txXfrm>
    </dsp:sp>
    <dsp:sp modelId="{3B4DF438-BB17-43B7-B4AD-B34F86C78507}">
      <dsp:nvSpPr>
        <dsp:cNvPr id="0" name=""/>
        <dsp:cNvSpPr/>
      </dsp:nvSpPr>
      <dsp:spPr>
        <a:xfrm>
          <a:off x="5378950" y="243599"/>
          <a:ext cx="1482303" cy="592921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/>
            <a:t>Seurannan johtaminen</a:t>
          </a:r>
          <a:endParaRPr lang="fi-FI" sz="900" kern="1200" dirty="0"/>
        </a:p>
      </dsp:txBody>
      <dsp:txXfrm>
        <a:off x="5675411" y="243599"/>
        <a:ext cx="889382" cy="592921"/>
      </dsp:txXfrm>
    </dsp:sp>
    <dsp:sp modelId="{538A750D-FB4C-4478-AC9C-C0864AEAE5CE}">
      <dsp:nvSpPr>
        <dsp:cNvPr id="0" name=""/>
        <dsp:cNvSpPr/>
      </dsp:nvSpPr>
      <dsp:spPr>
        <a:xfrm>
          <a:off x="6653731" y="243599"/>
          <a:ext cx="1482303" cy="592921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/>
            <a:t>Joht. Järjestelmän parantaminen </a:t>
          </a:r>
          <a:endParaRPr lang="fi-FI" sz="900" kern="1200" dirty="0"/>
        </a:p>
      </dsp:txBody>
      <dsp:txXfrm>
        <a:off x="6950192" y="243599"/>
        <a:ext cx="889382" cy="5929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02A50C-A047-4F75-AC1B-1A24AEFE9753}">
      <dsp:nvSpPr>
        <dsp:cNvPr id="0" name=""/>
        <dsp:cNvSpPr/>
      </dsp:nvSpPr>
      <dsp:spPr>
        <a:xfrm>
          <a:off x="22528" y="84215"/>
          <a:ext cx="1909521" cy="7638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b="1" kern="1200" dirty="0" smtClean="0"/>
            <a:t>Asiakaspalvelu, markkinointi ja myynti</a:t>
          </a:r>
          <a:endParaRPr lang="fi-FI" sz="1300" b="1" kern="1200" dirty="0"/>
        </a:p>
      </dsp:txBody>
      <dsp:txXfrm>
        <a:off x="404432" y="84215"/>
        <a:ext cx="1145713" cy="763808"/>
      </dsp:txXfrm>
    </dsp:sp>
    <dsp:sp modelId="{52621DBB-2C98-4738-8289-4B2F2AF3D9CA}">
      <dsp:nvSpPr>
        <dsp:cNvPr id="0" name=""/>
        <dsp:cNvSpPr/>
      </dsp:nvSpPr>
      <dsp:spPr>
        <a:xfrm>
          <a:off x="1662213" y="151071"/>
          <a:ext cx="1584903" cy="633961"/>
        </a:xfrm>
        <a:prstGeom prst="chevron">
          <a:avLst/>
        </a:prstGeom>
        <a:solidFill>
          <a:schemeClr val="tx2">
            <a:lumMod val="40000"/>
            <a:lumOff val="60000"/>
            <a:alpha val="90000"/>
          </a:schemeClr>
        </a:solidFill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b="1" kern="1200" dirty="0" smtClean="0"/>
            <a:t>Asiakastarpeiden määrittäminen</a:t>
          </a:r>
          <a:endParaRPr lang="fi-FI" sz="1000" b="1" kern="1200" dirty="0"/>
        </a:p>
      </dsp:txBody>
      <dsp:txXfrm>
        <a:off x="1979194" y="151071"/>
        <a:ext cx="950942" cy="633961"/>
      </dsp:txXfrm>
    </dsp:sp>
    <dsp:sp modelId="{E319FC6C-E5C3-4D2A-9032-5393D5ED9C7C}">
      <dsp:nvSpPr>
        <dsp:cNvPr id="0" name=""/>
        <dsp:cNvSpPr/>
      </dsp:nvSpPr>
      <dsp:spPr>
        <a:xfrm>
          <a:off x="3025230" y="151071"/>
          <a:ext cx="1584903" cy="633961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b="1" kern="1200" smtClean="0"/>
            <a:t>Hankinta ja jalostaminen (tuotteet)</a:t>
          </a:r>
          <a:endParaRPr lang="fi-FI" sz="1000" b="1" kern="1200" dirty="0"/>
        </a:p>
      </dsp:txBody>
      <dsp:txXfrm>
        <a:off x="3342211" y="151071"/>
        <a:ext cx="950942" cy="633961"/>
      </dsp:txXfrm>
    </dsp:sp>
    <dsp:sp modelId="{221AB1BE-793B-4E7A-A417-13D18748B753}">
      <dsp:nvSpPr>
        <dsp:cNvPr id="0" name=""/>
        <dsp:cNvSpPr/>
      </dsp:nvSpPr>
      <dsp:spPr>
        <a:xfrm>
          <a:off x="4388246" y="151071"/>
          <a:ext cx="1584903" cy="633961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b="1" kern="1200" dirty="0" smtClean="0"/>
            <a:t> Markkinointi ja myynti</a:t>
          </a:r>
          <a:endParaRPr lang="fi-FI" sz="1000" b="1" kern="1200" dirty="0"/>
        </a:p>
      </dsp:txBody>
      <dsp:txXfrm>
        <a:off x="4705227" y="151071"/>
        <a:ext cx="950942" cy="633961"/>
      </dsp:txXfrm>
    </dsp:sp>
    <dsp:sp modelId="{7BD1EB1A-7BB3-4EE1-86E7-BF2E5838BF46}">
      <dsp:nvSpPr>
        <dsp:cNvPr id="0" name=""/>
        <dsp:cNvSpPr/>
      </dsp:nvSpPr>
      <dsp:spPr>
        <a:xfrm>
          <a:off x="5751263" y="151071"/>
          <a:ext cx="1584903" cy="633961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b="1" kern="1200" dirty="0" smtClean="0"/>
            <a:t>Asiakkaiden palveleminen ja laskuttaminen</a:t>
          </a:r>
          <a:endParaRPr lang="fi-FI" sz="1000" b="1" kern="1200" dirty="0"/>
        </a:p>
      </dsp:txBody>
      <dsp:txXfrm>
        <a:off x="6068244" y="151071"/>
        <a:ext cx="950942" cy="633961"/>
      </dsp:txXfrm>
    </dsp:sp>
    <dsp:sp modelId="{9FD4E9D1-3236-470F-BCD0-121391F151E4}">
      <dsp:nvSpPr>
        <dsp:cNvPr id="0" name=""/>
        <dsp:cNvSpPr/>
      </dsp:nvSpPr>
      <dsp:spPr>
        <a:xfrm>
          <a:off x="7114280" y="151071"/>
          <a:ext cx="1584903" cy="633961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b="1" kern="1200" dirty="0" smtClean="0"/>
            <a:t>Tuotteiden ja palveluiden kehittäminen</a:t>
          </a:r>
          <a:endParaRPr lang="fi-FI" sz="1000" b="1" kern="1200" dirty="0"/>
        </a:p>
      </dsp:txBody>
      <dsp:txXfrm>
        <a:off x="7431261" y="151071"/>
        <a:ext cx="950942" cy="63396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02A50C-A047-4F75-AC1B-1A24AEFE9753}">
      <dsp:nvSpPr>
        <dsp:cNvPr id="0" name=""/>
        <dsp:cNvSpPr/>
      </dsp:nvSpPr>
      <dsp:spPr>
        <a:xfrm>
          <a:off x="22528" y="84215"/>
          <a:ext cx="1909521" cy="7638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b="1" kern="1200" dirty="0" smtClean="0"/>
            <a:t>Asiakaspalvelu, markkinointi ja myynti</a:t>
          </a:r>
          <a:endParaRPr lang="fi-FI" sz="1300" b="1" kern="1200" dirty="0"/>
        </a:p>
      </dsp:txBody>
      <dsp:txXfrm>
        <a:off x="404432" y="84215"/>
        <a:ext cx="1145713" cy="763808"/>
      </dsp:txXfrm>
    </dsp:sp>
    <dsp:sp modelId="{52621DBB-2C98-4738-8289-4B2F2AF3D9CA}">
      <dsp:nvSpPr>
        <dsp:cNvPr id="0" name=""/>
        <dsp:cNvSpPr/>
      </dsp:nvSpPr>
      <dsp:spPr>
        <a:xfrm>
          <a:off x="1662213" y="151071"/>
          <a:ext cx="1584903" cy="633961"/>
        </a:xfrm>
        <a:prstGeom prst="chevron">
          <a:avLst/>
        </a:prstGeom>
        <a:solidFill>
          <a:schemeClr val="tx2">
            <a:lumMod val="40000"/>
            <a:lumOff val="60000"/>
            <a:alpha val="90000"/>
          </a:schemeClr>
        </a:solidFill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b="1" kern="1200" dirty="0" smtClean="0"/>
            <a:t>Asiakastarpeiden määrittäminen</a:t>
          </a:r>
          <a:endParaRPr lang="fi-FI" sz="900" b="1" kern="1200" dirty="0"/>
        </a:p>
      </dsp:txBody>
      <dsp:txXfrm>
        <a:off x="1979194" y="151071"/>
        <a:ext cx="950942" cy="633961"/>
      </dsp:txXfrm>
    </dsp:sp>
    <dsp:sp modelId="{B54E86B6-17E9-4F36-AEAD-C804EE803DD1}">
      <dsp:nvSpPr>
        <dsp:cNvPr id="0" name=""/>
        <dsp:cNvSpPr/>
      </dsp:nvSpPr>
      <dsp:spPr>
        <a:xfrm>
          <a:off x="3025230" y="151071"/>
          <a:ext cx="1584903" cy="633961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b="1" kern="1200" smtClean="0"/>
            <a:t>Hankinta ja jalostaminen (Osaam./aineistot)</a:t>
          </a:r>
          <a:endParaRPr lang="fi-FI" sz="900" b="1" kern="1200" dirty="0"/>
        </a:p>
      </dsp:txBody>
      <dsp:txXfrm>
        <a:off x="3342211" y="151071"/>
        <a:ext cx="950942" cy="633961"/>
      </dsp:txXfrm>
    </dsp:sp>
    <dsp:sp modelId="{221AB1BE-793B-4E7A-A417-13D18748B753}">
      <dsp:nvSpPr>
        <dsp:cNvPr id="0" name=""/>
        <dsp:cNvSpPr/>
      </dsp:nvSpPr>
      <dsp:spPr>
        <a:xfrm>
          <a:off x="4388246" y="151071"/>
          <a:ext cx="1584903" cy="633961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b="1" kern="1200" dirty="0" smtClean="0"/>
            <a:t> Markkinointi ja myynti</a:t>
          </a:r>
          <a:endParaRPr lang="fi-FI" sz="900" b="1" kern="1200" dirty="0"/>
        </a:p>
      </dsp:txBody>
      <dsp:txXfrm>
        <a:off x="4705227" y="151071"/>
        <a:ext cx="950942" cy="633961"/>
      </dsp:txXfrm>
    </dsp:sp>
    <dsp:sp modelId="{BB42978E-A99C-49E3-B4D4-96795AB2B785}">
      <dsp:nvSpPr>
        <dsp:cNvPr id="0" name=""/>
        <dsp:cNvSpPr/>
      </dsp:nvSpPr>
      <dsp:spPr>
        <a:xfrm>
          <a:off x="5751263" y="151071"/>
          <a:ext cx="1584903" cy="633961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b="1" kern="1200" dirty="0" smtClean="0"/>
            <a:t>Asiakkaiden palveleminen ja laskuttaminen</a:t>
          </a:r>
          <a:endParaRPr lang="fi-FI" sz="900" b="1" kern="1200" dirty="0"/>
        </a:p>
      </dsp:txBody>
      <dsp:txXfrm>
        <a:off x="6068244" y="151071"/>
        <a:ext cx="950942" cy="633961"/>
      </dsp:txXfrm>
    </dsp:sp>
    <dsp:sp modelId="{9FD4E9D1-3236-470F-BCD0-121391F151E4}">
      <dsp:nvSpPr>
        <dsp:cNvPr id="0" name=""/>
        <dsp:cNvSpPr/>
      </dsp:nvSpPr>
      <dsp:spPr>
        <a:xfrm>
          <a:off x="7114280" y="151071"/>
          <a:ext cx="1584903" cy="633961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b="1" kern="1200" dirty="0" smtClean="0"/>
            <a:t>Tuotteiden ja palveluiden kehittäminen</a:t>
          </a:r>
          <a:endParaRPr lang="fi-FI" sz="900" b="1" kern="1200" dirty="0"/>
        </a:p>
      </dsp:txBody>
      <dsp:txXfrm>
        <a:off x="7431261" y="151071"/>
        <a:ext cx="950942" cy="63396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374E4D-423A-495B-9B3F-F3C0EDFFB9BB}">
      <dsp:nvSpPr>
        <dsp:cNvPr id="0" name=""/>
        <dsp:cNvSpPr/>
      </dsp:nvSpPr>
      <dsp:spPr>
        <a:xfrm>
          <a:off x="929" y="171847"/>
          <a:ext cx="1909521" cy="7638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/>
            <a:t>Ympäristötyö</a:t>
          </a:r>
          <a:endParaRPr lang="fi-FI" sz="1600" b="1" kern="1200" dirty="0"/>
        </a:p>
      </dsp:txBody>
      <dsp:txXfrm>
        <a:off x="382833" y="171847"/>
        <a:ext cx="1145713" cy="763808"/>
      </dsp:txXfrm>
    </dsp:sp>
    <dsp:sp modelId="{FC0ADF97-2784-470E-8CA1-B1BB4684786F}">
      <dsp:nvSpPr>
        <dsp:cNvPr id="0" name=""/>
        <dsp:cNvSpPr/>
      </dsp:nvSpPr>
      <dsp:spPr>
        <a:xfrm>
          <a:off x="1662213" y="236771"/>
          <a:ext cx="1584903" cy="633961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/>
            <a:t>Ympäristötyön suunnittelu</a:t>
          </a:r>
          <a:endParaRPr lang="fi-FI" sz="900" kern="1200" dirty="0"/>
        </a:p>
      </dsp:txBody>
      <dsp:txXfrm>
        <a:off x="1979194" y="236771"/>
        <a:ext cx="950942" cy="633961"/>
      </dsp:txXfrm>
    </dsp:sp>
    <dsp:sp modelId="{BD4890C6-95E0-4E2A-BDE8-997DEAAFC552}">
      <dsp:nvSpPr>
        <dsp:cNvPr id="0" name=""/>
        <dsp:cNvSpPr/>
      </dsp:nvSpPr>
      <dsp:spPr>
        <a:xfrm>
          <a:off x="3025230" y="236771"/>
          <a:ext cx="1584903" cy="633961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/>
            <a:t>Ympäristötavoitteet</a:t>
          </a:r>
          <a:endParaRPr lang="fi-FI" sz="900" kern="1200" dirty="0"/>
        </a:p>
      </dsp:txBody>
      <dsp:txXfrm>
        <a:off x="3342211" y="236771"/>
        <a:ext cx="950942" cy="633961"/>
      </dsp:txXfrm>
    </dsp:sp>
    <dsp:sp modelId="{A5EA930D-C138-4E51-B236-95449BA3AAA1}">
      <dsp:nvSpPr>
        <dsp:cNvPr id="0" name=""/>
        <dsp:cNvSpPr/>
      </dsp:nvSpPr>
      <dsp:spPr>
        <a:xfrm>
          <a:off x="4388246" y="236771"/>
          <a:ext cx="1584903" cy="633961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/>
            <a:t>Ympäristötyö</a:t>
          </a:r>
          <a:endParaRPr lang="fi-FI" sz="900" kern="1200" dirty="0"/>
        </a:p>
      </dsp:txBody>
      <dsp:txXfrm>
        <a:off x="4705227" y="236771"/>
        <a:ext cx="950942" cy="633961"/>
      </dsp:txXfrm>
    </dsp:sp>
    <dsp:sp modelId="{1598CDFF-6FF4-4814-BAAA-862A1732AB44}">
      <dsp:nvSpPr>
        <dsp:cNvPr id="0" name=""/>
        <dsp:cNvSpPr/>
      </dsp:nvSpPr>
      <dsp:spPr>
        <a:xfrm>
          <a:off x="5751263" y="236771"/>
          <a:ext cx="1584903" cy="633961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/>
            <a:t>Ympäristömittarien seuranta</a:t>
          </a:r>
          <a:endParaRPr lang="fi-FI" sz="900" kern="1200" dirty="0"/>
        </a:p>
      </dsp:txBody>
      <dsp:txXfrm>
        <a:off x="6068244" y="236771"/>
        <a:ext cx="950942" cy="633961"/>
      </dsp:txXfrm>
    </dsp:sp>
    <dsp:sp modelId="{C8CA99B8-3491-44DF-95B4-B8F2C33906AF}">
      <dsp:nvSpPr>
        <dsp:cNvPr id="0" name=""/>
        <dsp:cNvSpPr/>
      </dsp:nvSpPr>
      <dsp:spPr>
        <a:xfrm>
          <a:off x="7114280" y="236771"/>
          <a:ext cx="1584903" cy="633961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/>
            <a:t>Ympäristötyön kehittäminen</a:t>
          </a:r>
          <a:endParaRPr lang="fi-FI" sz="900" kern="1200" dirty="0"/>
        </a:p>
      </dsp:txBody>
      <dsp:txXfrm>
        <a:off x="7431261" y="236771"/>
        <a:ext cx="950942" cy="63396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C6975A-AEAC-4558-883D-0680C1CEB8AD}">
      <dsp:nvSpPr>
        <dsp:cNvPr id="0" name=""/>
        <dsp:cNvSpPr/>
      </dsp:nvSpPr>
      <dsp:spPr>
        <a:xfrm>
          <a:off x="915" y="103945"/>
          <a:ext cx="1880734" cy="75229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/>
            <a:t>Viestintä ja markkinointi</a:t>
          </a:r>
          <a:endParaRPr lang="fi-FI" sz="1600" kern="1200" dirty="0"/>
        </a:p>
      </dsp:txBody>
      <dsp:txXfrm>
        <a:off x="377062" y="103945"/>
        <a:ext cx="1128441" cy="752293"/>
      </dsp:txXfrm>
    </dsp:sp>
    <dsp:sp modelId="{FCCB13D1-8212-4B55-BE5D-8456C379490F}">
      <dsp:nvSpPr>
        <dsp:cNvPr id="0" name=""/>
        <dsp:cNvSpPr/>
      </dsp:nvSpPr>
      <dsp:spPr>
        <a:xfrm>
          <a:off x="1637154" y="167890"/>
          <a:ext cx="1561009" cy="624403"/>
        </a:xfrm>
        <a:prstGeom prst="chevron">
          <a:avLst/>
        </a:prstGeom>
        <a:noFill/>
        <a:ln w="25400" cap="flat" cmpd="sng" algn="ctr">
          <a:solidFill>
            <a:schemeClr val="tx2">
              <a:lumMod val="60000"/>
              <a:lumOff val="4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b="0" kern="1200" dirty="0" smtClean="0"/>
            <a:t>V &amp; M strateginen suunnittelu</a:t>
          </a:r>
          <a:endParaRPr lang="fi-FI" sz="1000" kern="1200" dirty="0"/>
        </a:p>
      </dsp:txBody>
      <dsp:txXfrm>
        <a:off x="1949356" y="167890"/>
        <a:ext cx="936606" cy="624403"/>
      </dsp:txXfrm>
    </dsp:sp>
    <dsp:sp modelId="{F29639E3-F2B3-4E1F-A0FE-391F97426C48}">
      <dsp:nvSpPr>
        <dsp:cNvPr id="0" name=""/>
        <dsp:cNvSpPr/>
      </dsp:nvSpPr>
      <dsp:spPr>
        <a:xfrm>
          <a:off x="2979622" y="167890"/>
          <a:ext cx="1561009" cy="624403"/>
        </a:xfrm>
        <a:prstGeom prst="chevron">
          <a:avLst/>
        </a:prstGeom>
        <a:noFill/>
        <a:ln w="25400" cap="flat" cmpd="sng" algn="ctr">
          <a:solidFill>
            <a:schemeClr val="tx2">
              <a:lumMod val="60000"/>
              <a:lumOff val="4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V</a:t>
          </a:r>
          <a:r>
            <a:rPr lang="fi-FI" sz="1000" b="0" kern="1200" dirty="0" smtClean="0"/>
            <a:t> &amp; M </a:t>
          </a:r>
          <a:r>
            <a:rPr lang="fi-FI" sz="1000" kern="1200" dirty="0" smtClean="0"/>
            <a:t>vuosisuunnittelu</a:t>
          </a:r>
          <a:endParaRPr lang="fi-FI" sz="1000" kern="1200" dirty="0"/>
        </a:p>
      </dsp:txBody>
      <dsp:txXfrm>
        <a:off x="3291824" y="167890"/>
        <a:ext cx="936606" cy="624403"/>
      </dsp:txXfrm>
    </dsp:sp>
    <dsp:sp modelId="{F1195A0D-1ABB-4DA4-B160-046EDD9B2FAB}">
      <dsp:nvSpPr>
        <dsp:cNvPr id="0" name=""/>
        <dsp:cNvSpPr/>
      </dsp:nvSpPr>
      <dsp:spPr>
        <a:xfrm>
          <a:off x="4322090" y="167890"/>
          <a:ext cx="1561009" cy="624403"/>
        </a:xfrm>
        <a:prstGeom prst="chevron">
          <a:avLst/>
        </a:prstGeom>
        <a:noFill/>
        <a:ln w="25400" cap="flat" cmpd="sng" algn="ctr">
          <a:solidFill>
            <a:schemeClr val="tx2">
              <a:lumMod val="60000"/>
              <a:lumOff val="4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Viestintä ja markkinointi</a:t>
          </a:r>
          <a:endParaRPr lang="fi-FI" sz="1000" kern="1200" dirty="0"/>
        </a:p>
      </dsp:txBody>
      <dsp:txXfrm>
        <a:off x="4634292" y="167890"/>
        <a:ext cx="936606" cy="624403"/>
      </dsp:txXfrm>
    </dsp:sp>
    <dsp:sp modelId="{19F957F0-E0D0-47A6-8E98-90E2AB388F3F}">
      <dsp:nvSpPr>
        <dsp:cNvPr id="0" name=""/>
        <dsp:cNvSpPr/>
      </dsp:nvSpPr>
      <dsp:spPr>
        <a:xfrm>
          <a:off x="5664558" y="167890"/>
          <a:ext cx="1561009" cy="624403"/>
        </a:xfrm>
        <a:prstGeom prst="chevron">
          <a:avLst/>
        </a:prstGeom>
        <a:noFill/>
        <a:ln w="25400" cap="flat" cmpd="sng" algn="ctr">
          <a:solidFill>
            <a:schemeClr val="tx2">
              <a:lumMod val="60000"/>
              <a:lumOff val="4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V</a:t>
          </a:r>
          <a:r>
            <a:rPr lang="fi-FI" sz="1000" b="0" kern="1200" dirty="0" smtClean="0"/>
            <a:t> &amp; M</a:t>
          </a:r>
          <a:r>
            <a:rPr lang="fi-FI" sz="1000" kern="1200" dirty="0" smtClean="0"/>
            <a:t> seuranta</a:t>
          </a:r>
          <a:endParaRPr lang="fi-FI" sz="1000" kern="1200" dirty="0"/>
        </a:p>
      </dsp:txBody>
      <dsp:txXfrm>
        <a:off x="5976760" y="167890"/>
        <a:ext cx="936606" cy="624403"/>
      </dsp:txXfrm>
    </dsp:sp>
    <dsp:sp modelId="{BD8DE262-620E-4D82-8741-3F2994628E0F}">
      <dsp:nvSpPr>
        <dsp:cNvPr id="0" name=""/>
        <dsp:cNvSpPr/>
      </dsp:nvSpPr>
      <dsp:spPr>
        <a:xfrm>
          <a:off x="7007026" y="167890"/>
          <a:ext cx="1561009" cy="624403"/>
        </a:xfrm>
        <a:prstGeom prst="chevron">
          <a:avLst/>
        </a:prstGeom>
        <a:noFill/>
        <a:ln w="25400" cap="flat" cmpd="sng" algn="ctr">
          <a:solidFill>
            <a:schemeClr val="tx2">
              <a:lumMod val="60000"/>
              <a:lumOff val="4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V</a:t>
          </a:r>
          <a:r>
            <a:rPr lang="fi-FI" sz="1000" b="0" kern="1200" dirty="0" smtClean="0"/>
            <a:t> &amp; M </a:t>
          </a:r>
          <a:r>
            <a:rPr lang="fi-FI" sz="1000" kern="1200" dirty="0" smtClean="0"/>
            <a:t>kehittäminen</a:t>
          </a:r>
          <a:endParaRPr lang="fi-FI" sz="1000" kern="1200" dirty="0"/>
        </a:p>
      </dsp:txBody>
      <dsp:txXfrm>
        <a:off x="7319228" y="167890"/>
        <a:ext cx="936606" cy="6244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2BB80A-3AA7-439C-9596-F8858AEB5E5C}">
      <dsp:nvSpPr>
        <dsp:cNvPr id="0" name=""/>
        <dsp:cNvSpPr/>
      </dsp:nvSpPr>
      <dsp:spPr>
        <a:xfrm>
          <a:off x="929" y="50143"/>
          <a:ext cx="1909521" cy="7638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kern="1200" dirty="0" smtClean="0"/>
            <a:t>Kehittämis- ja laatutyö,  hankkeet</a:t>
          </a:r>
          <a:endParaRPr lang="fi-FI" sz="1700" kern="1200" dirty="0"/>
        </a:p>
      </dsp:txBody>
      <dsp:txXfrm>
        <a:off x="382833" y="50143"/>
        <a:ext cx="1145713" cy="763808"/>
      </dsp:txXfrm>
    </dsp:sp>
    <dsp:sp modelId="{23C91795-67BD-4A55-A230-C1C11988D4A2}">
      <dsp:nvSpPr>
        <dsp:cNvPr id="0" name=""/>
        <dsp:cNvSpPr/>
      </dsp:nvSpPr>
      <dsp:spPr>
        <a:xfrm>
          <a:off x="1662213" y="115067"/>
          <a:ext cx="1584903" cy="633961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/>
            <a:t>K &amp; L &amp; H suunnittelu</a:t>
          </a:r>
          <a:endParaRPr lang="fi-FI" sz="900" kern="1200" dirty="0"/>
        </a:p>
      </dsp:txBody>
      <dsp:txXfrm>
        <a:off x="1979194" y="115067"/>
        <a:ext cx="950942" cy="633961"/>
      </dsp:txXfrm>
    </dsp:sp>
    <dsp:sp modelId="{8F88BE63-646D-49E7-A30C-384BE0C6CD70}">
      <dsp:nvSpPr>
        <dsp:cNvPr id="0" name=""/>
        <dsp:cNvSpPr/>
      </dsp:nvSpPr>
      <dsp:spPr>
        <a:xfrm>
          <a:off x="3025230" y="115067"/>
          <a:ext cx="1584903" cy="633961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/>
            <a:t>Kehittämistoiminta (ml. Hankkeet)</a:t>
          </a:r>
          <a:endParaRPr lang="fi-FI" sz="900" kern="1200" dirty="0"/>
        </a:p>
      </dsp:txBody>
      <dsp:txXfrm>
        <a:off x="3342211" y="115067"/>
        <a:ext cx="950942" cy="633961"/>
      </dsp:txXfrm>
    </dsp:sp>
    <dsp:sp modelId="{ADE97715-A36B-4C8C-9774-E9729963B5DC}">
      <dsp:nvSpPr>
        <dsp:cNvPr id="0" name=""/>
        <dsp:cNvSpPr/>
      </dsp:nvSpPr>
      <dsp:spPr>
        <a:xfrm>
          <a:off x="4388246" y="115067"/>
          <a:ext cx="1584903" cy="633961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/>
            <a:t>K &amp; L &amp; H Seuranta</a:t>
          </a:r>
          <a:endParaRPr lang="fi-FI" sz="900" kern="1200" dirty="0"/>
        </a:p>
      </dsp:txBody>
      <dsp:txXfrm>
        <a:off x="4705227" y="115067"/>
        <a:ext cx="950942" cy="633961"/>
      </dsp:txXfrm>
    </dsp:sp>
    <dsp:sp modelId="{A2561A4C-FB2D-4A6F-9ABB-3A7522FF5FB0}">
      <dsp:nvSpPr>
        <dsp:cNvPr id="0" name=""/>
        <dsp:cNvSpPr/>
      </dsp:nvSpPr>
      <dsp:spPr>
        <a:xfrm>
          <a:off x="5751263" y="115067"/>
          <a:ext cx="1584903" cy="633961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/>
            <a:t>K &amp; L &amp; H Tulosten juurruttaminen</a:t>
          </a:r>
          <a:endParaRPr lang="fi-FI" sz="900" kern="1200" dirty="0"/>
        </a:p>
      </dsp:txBody>
      <dsp:txXfrm>
        <a:off x="6068244" y="115067"/>
        <a:ext cx="950942" cy="633961"/>
      </dsp:txXfrm>
    </dsp:sp>
    <dsp:sp modelId="{9F98FF1A-8C79-45BF-8715-3C1BBC303283}">
      <dsp:nvSpPr>
        <dsp:cNvPr id="0" name=""/>
        <dsp:cNvSpPr/>
      </dsp:nvSpPr>
      <dsp:spPr>
        <a:xfrm>
          <a:off x="7114280" y="115067"/>
          <a:ext cx="1584903" cy="633961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/>
            <a:t>K &amp; L järjestelmän parantaminen, </a:t>
          </a:r>
          <a:r>
            <a:rPr lang="fi-FI" sz="900" kern="1200" dirty="0" err="1" smtClean="0"/>
            <a:t>auditoinnit</a:t>
          </a:r>
          <a:endParaRPr lang="fi-FI" sz="900" kern="1200" dirty="0"/>
        </a:p>
      </dsp:txBody>
      <dsp:txXfrm>
        <a:off x="7431261" y="115067"/>
        <a:ext cx="950942" cy="63396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7AD7F6-4CE4-4DB3-990A-A4762E7DA421}">
      <dsp:nvSpPr>
        <dsp:cNvPr id="0" name=""/>
        <dsp:cNvSpPr/>
      </dsp:nvSpPr>
      <dsp:spPr>
        <a:xfrm>
          <a:off x="929" y="86147"/>
          <a:ext cx="1909521" cy="7638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Henkilöstöresurssien kehittäminen ja johtaminen</a:t>
          </a:r>
          <a:endParaRPr lang="fi-FI" sz="1000" kern="1200" dirty="0"/>
        </a:p>
      </dsp:txBody>
      <dsp:txXfrm>
        <a:off x="382833" y="86147"/>
        <a:ext cx="1145713" cy="763808"/>
      </dsp:txXfrm>
    </dsp:sp>
    <dsp:sp modelId="{1C216D46-43C4-4631-81A0-964C075A6CA4}">
      <dsp:nvSpPr>
        <dsp:cNvPr id="0" name=""/>
        <dsp:cNvSpPr/>
      </dsp:nvSpPr>
      <dsp:spPr>
        <a:xfrm>
          <a:off x="1662213" y="151071"/>
          <a:ext cx="1584903" cy="633961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800" kern="1200" dirty="0" smtClean="0"/>
            <a:t>Henkilöstöstrategian luominen </a:t>
          </a:r>
          <a:endParaRPr lang="fi-FI" sz="800" kern="1200" dirty="0"/>
        </a:p>
      </dsp:txBody>
      <dsp:txXfrm>
        <a:off x="1979194" y="151071"/>
        <a:ext cx="950942" cy="633961"/>
      </dsp:txXfrm>
    </dsp:sp>
    <dsp:sp modelId="{8B068F06-BB92-418E-A998-0BA99C46BE8D}">
      <dsp:nvSpPr>
        <dsp:cNvPr id="0" name=""/>
        <dsp:cNvSpPr/>
      </dsp:nvSpPr>
      <dsp:spPr>
        <a:xfrm>
          <a:off x="3025230" y="151071"/>
          <a:ext cx="1584903" cy="633961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800" kern="1200" dirty="0" smtClean="0"/>
            <a:t>Henkilöstön käytön ja esimiestyön johtaminen</a:t>
          </a:r>
          <a:endParaRPr lang="fi-FI" sz="800" kern="1200" dirty="0"/>
        </a:p>
      </dsp:txBody>
      <dsp:txXfrm>
        <a:off x="3342211" y="151071"/>
        <a:ext cx="950942" cy="633961"/>
      </dsp:txXfrm>
    </dsp:sp>
    <dsp:sp modelId="{E276270F-46AB-4485-9BE7-D2F54BB3B1A9}">
      <dsp:nvSpPr>
        <dsp:cNvPr id="0" name=""/>
        <dsp:cNvSpPr/>
      </dsp:nvSpPr>
      <dsp:spPr>
        <a:xfrm>
          <a:off x="4388246" y="151071"/>
          <a:ext cx="1584903" cy="633961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800" kern="1200" dirty="0" smtClean="0"/>
            <a:t>Suorituskyvyn, kannustamisen ja palkitsemisen johtaminen</a:t>
          </a:r>
          <a:endParaRPr lang="fi-FI" sz="800" kern="1200" dirty="0"/>
        </a:p>
      </dsp:txBody>
      <dsp:txXfrm>
        <a:off x="4705227" y="151071"/>
        <a:ext cx="950942" cy="633961"/>
      </dsp:txXfrm>
    </dsp:sp>
    <dsp:sp modelId="{5BDE791C-E4DC-49F1-88D1-E94F010B94D1}">
      <dsp:nvSpPr>
        <dsp:cNvPr id="0" name=""/>
        <dsp:cNvSpPr/>
      </dsp:nvSpPr>
      <dsp:spPr>
        <a:xfrm>
          <a:off x="5751263" y="151071"/>
          <a:ext cx="1584903" cy="633961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800" kern="1200" dirty="0" smtClean="0"/>
            <a:t>Hyvinvoinnin ja työtyytyväisyyden varmistaminen</a:t>
          </a:r>
          <a:endParaRPr lang="fi-FI" sz="800" kern="1200" dirty="0"/>
        </a:p>
      </dsp:txBody>
      <dsp:txXfrm>
        <a:off x="6068244" y="151071"/>
        <a:ext cx="950942" cy="633961"/>
      </dsp:txXfrm>
    </dsp:sp>
    <dsp:sp modelId="{93E15718-5E89-4DC1-850B-3F118D463E4C}">
      <dsp:nvSpPr>
        <dsp:cNvPr id="0" name=""/>
        <dsp:cNvSpPr/>
      </dsp:nvSpPr>
      <dsp:spPr>
        <a:xfrm>
          <a:off x="7114280" y="151071"/>
          <a:ext cx="1584903" cy="633961"/>
        </a:xfrm>
        <a:prstGeom prst="chevron">
          <a:avLst/>
        </a:prstGeom>
        <a:noFill/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800" kern="1200" dirty="0" smtClean="0"/>
            <a:t>Työntekijöiden osallistumisen mahdollistaminen kehittämiseen</a:t>
          </a:r>
          <a:endParaRPr lang="fi-FI" sz="800" kern="1200" dirty="0"/>
        </a:p>
      </dsp:txBody>
      <dsp:txXfrm>
        <a:off x="7431261" y="151071"/>
        <a:ext cx="950942" cy="6339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83A20-C60B-49CE-B2EC-95EDB2FB3E12}" type="datetimeFigureOut">
              <a:rPr lang="fi-FI" smtClean="0"/>
              <a:t>18.4.2013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4AB01-8E32-4650-A442-0CA6ADA27E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7529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AB01-8E32-4650-A442-0CA6ADA27E57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97089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AB01-8E32-4650-A442-0CA6ADA27E57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9708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AB01-8E32-4650-A442-0CA6ADA27E57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9708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AB01-8E32-4650-A442-0CA6ADA27E57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9708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AB01-8E32-4650-A442-0CA6ADA27E57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9708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AB01-8E32-4650-A442-0CA6ADA27E57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9708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AB01-8E32-4650-A442-0CA6ADA27E57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9708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AB01-8E32-4650-A442-0CA6ADA27E57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97089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AB01-8E32-4650-A442-0CA6ADA27E57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97089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AB01-8E32-4650-A442-0CA6ADA27E57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9708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D512-EFB1-4519-9BDD-AD7F15B1A045}" type="datetime1">
              <a:rPr lang="fi-FI" smtClean="0"/>
              <a:t>18.4.2013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B95-8EE1-478D-BD55-CAB6EF5ABE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8540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DC53-B99C-4DBA-A331-ECBD40C79A1B}" type="datetime1">
              <a:rPr lang="fi-FI" smtClean="0"/>
              <a:t>18.4.2013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B95-8EE1-478D-BD55-CAB6EF5ABE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0115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4CD3-3E0D-4AA7-BDEA-459EDEB43EA4}" type="datetime1">
              <a:rPr lang="fi-FI" smtClean="0"/>
              <a:t>18.4.2013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B95-8EE1-478D-BD55-CAB6EF5ABE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052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2462D-61C8-4F07-9E9D-71771265EF03}" type="datetime1">
              <a:rPr lang="fi-FI" smtClean="0"/>
              <a:t>18.4.2013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B95-8EE1-478D-BD55-CAB6EF5ABE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6828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7E76-B6E4-418F-BB06-90B80702A506}" type="datetime1">
              <a:rPr lang="fi-FI" smtClean="0"/>
              <a:t>18.4.2013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B95-8EE1-478D-BD55-CAB6EF5ABE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7550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7D33C-D8F9-402C-853F-C2ACD548A349}" type="datetime1">
              <a:rPr lang="fi-FI" smtClean="0"/>
              <a:t>18.4.2013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B95-8EE1-478D-BD55-CAB6EF5ABE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8020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0413-AE26-4296-A843-657788AA69D8}" type="datetime1">
              <a:rPr lang="fi-FI" smtClean="0"/>
              <a:t>18.4.2013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B95-8EE1-478D-BD55-CAB6EF5ABE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2042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4E60-1722-4255-B4B0-0D38D37C23F7}" type="datetime1">
              <a:rPr lang="fi-FI" smtClean="0"/>
              <a:t>18.4.2013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B95-8EE1-478D-BD55-CAB6EF5ABE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4721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F967-F4A9-4630-972C-A47F69C89042}" type="datetime1">
              <a:rPr lang="fi-FI" smtClean="0"/>
              <a:t>18.4.2013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B95-8EE1-478D-BD55-CAB6EF5ABE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0213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89BE-786D-488D-8601-9931748485AC}" type="datetime1">
              <a:rPr lang="fi-FI" smtClean="0"/>
              <a:t>18.4.2013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B95-8EE1-478D-BD55-CAB6EF5ABE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2224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A5087-9393-4EB2-9998-9F6226B84FAF}" type="datetime1">
              <a:rPr lang="fi-FI" smtClean="0"/>
              <a:t>18.4.2013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B95-8EE1-478D-BD55-CAB6EF5ABE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0251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30099-12C0-4852-9AFB-E28C6B3760A9}" type="datetime1">
              <a:rPr lang="fi-FI" smtClean="0"/>
              <a:t>18.4.2013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ACB95-8EE1-478D-BD55-CAB6EF5ABE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684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Pääkaupunkiseudun Kierrätyskeskus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Prosessit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B95-8EE1-478D-BD55-CAB6EF5ABE17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119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04777114"/>
              </p:ext>
            </p:extLst>
          </p:nvPr>
        </p:nvGraphicFramePr>
        <p:xfrm>
          <a:off x="107504" y="18519"/>
          <a:ext cx="8700113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11560" y="1302174"/>
            <a:ext cx="8784976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sz="1400" b="1" dirty="0"/>
              <a:t>Henkilöstöstrategian luominen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  <a:endParaRPr lang="fi-FI" sz="1200" dirty="0" smtClean="0"/>
          </a:p>
          <a:p>
            <a:pPr marL="171450" indent="-171450">
              <a:buFont typeface="Arial" pitchFamily="34" charset="0"/>
              <a:buChar char="•"/>
            </a:pPr>
            <a:endParaRPr lang="fi-FI" sz="1200" dirty="0"/>
          </a:p>
          <a:p>
            <a:endParaRPr lang="fi-FI" dirty="0"/>
          </a:p>
          <a:p>
            <a:pPr lvl="0"/>
            <a:r>
              <a:rPr lang="fi-FI" sz="1400" b="1" dirty="0"/>
              <a:t>Henkilöstön käytön ja esimiestyön johtaminen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/>
              <a:t>x</a:t>
            </a:r>
            <a:endParaRPr lang="fi-FI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endParaRPr lang="fi-FI" dirty="0"/>
          </a:p>
          <a:p>
            <a:endParaRPr lang="fi-FI" dirty="0" smtClean="0"/>
          </a:p>
          <a:p>
            <a:pPr lvl="0"/>
            <a:r>
              <a:rPr lang="fi-FI" sz="1400" b="1" dirty="0"/>
              <a:t>Suorituskyvyn, kannustamisen ja palkitsemisen johtaminen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/>
              <a:t>x</a:t>
            </a:r>
            <a:endParaRPr lang="fi-FI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endParaRPr lang="fi-FI" dirty="0"/>
          </a:p>
          <a:p>
            <a:endParaRPr lang="fi-FI" dirty="0" smtClean="0"/>
          </a:p>
          <a:p>
            <a:r>
              <a:rPr lang="fi-FI" sz="1400" b="1" dirty="0" smtClean="0"/>
              <a:t>Hyvinvoinnin ja työtyytyväisyyden varmistaminen 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endParaRPr lang="fi-FI" dirty="0" smtClean="0"/>
          </a:p>
          <a:p>
            <a:r>
              <a:rPr lang="fi-FI" sz="1400" b="1" dirty="0" smtClean="0"/>
              <a:t>Työntekijöiden osallistumisen mahdollistaminen kehittämiseen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/>
              <a:t>x</a:t>
            </a:r>
            <a:endParaRPr lang="fi-FI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612224" y="932183"/>
            <a:ext cx="20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Prosessin omistaja: </a:t>
            </a:r>
            <a:endParaRPr lang="fi-FI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B95-8EE1-478D-BD55-CAB6EF5ABE17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009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79873823"/>
              </p:ext>
            </p:extLst>
          </p:nvPr>
        </p:nvGraphicFramePr>
        <p:xfrm>
          <a:off x="179512" y="44624"/>
          <a:ext cx="8700113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1560" y="1302174"/>
            <a:ext cx="8784976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sz="1400" b="1" dirty="0" smtClean="0"/>
              <a:t>Pitkän aikavälin talous- ja resurssisuunnittelu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  <a:endParaRPr lang="fi-FI" sz="1200" dirty="0" smtClean="0"/>
          </a:p>
          <a:p>
            <a:pPr marL="171450" indent="-171450">
              <a:buFont typeface="Arial" pitchFamily="34" charset="0"/>
              <a:buChar char="•"/>
            </a:pPr>
            <a:endParaRPr lang="fi-FI" sz="1200" dirty="0"/>
          </a:p>
          <a:p>
            <a:endParaRPr lang="fi-FI" b="1" dirty="0"/>
          </a:p>
          <a:p>
            <a:pPr lvl="0"/>
            <a:r>
              <a:rPr lang="fi-FI" sz="1400" b="1" dirty="0" smtClean="0"/>
              <a:t>Budjetointi ja resurssisuunnittelu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/>
              <a:t>x</a:t>
            </a:r>
            <a:endParaRPr lang="fi-FI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endParaRPr lang="fi-FI" dirty="0"/>
          </a:p>
          <a:p>
            <a:endParaRPr lang="fi-FI" dirty="0" smtClean="0"/>
          </a:p>
          <a:p>
            <a:pPr lvl="0"/>
            <a:r>
              <a:rPr lang="fi-FI" sz="1400" b="1" dirty="0" smtClean="0"/>
              <a:t>Talous- ja resurssihallinto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/>
              <a:t>x</a:t>
            </a:r>
            <a:endParaRPr lang="fi-FI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endParaRPr lang="fi-FI" dirty="0"/>
          </a:p>
          <a:p>
            <a:endParaRPr lang="fi-FI" dirty="0" smtClean="0"/>
          </a:p>
          <a:p>
            <a:r>
              <a:rPr lang="fi-FI" sz="1400" b="1" dirty="0" smtClean="0"/>
              <a:t>Talouden ja resurssienkäytön seuranta 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endParaRPr lang="fi-FI" dirty="0" smtClean="0"/>
          </a:p>
          <a:p>
            <a:r>
              <a:rPr lang="fi-FI" sz="1400" b="1" dirty="0" smtClean="0"/>
              <a:t>Kannattavuuden ja resurssienkäytön parantaminen 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/>
              <a:t>x</a:t>
            </a:r>
            <a:endParaRPr lang="fi-FI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612224" y="932183"/>
            <a:ext cx="20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Prosessin omistaja: </a:t>
            </a:r>
            <a:endParaRPr lang="fi-FI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B95-8EE1-478D-BD55-CAB6EF5ABE17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642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4138311652"/>
              </p:ext>
            </p:extLst>
          </p:nvPr>
        </p:nvGraphicFramePr>
        <p:xfrm>
          <a:off x="179512" y="21265"/>
          <a:ext cx="8700113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1560" y="1302174"/>
            <a:ext cx="878497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sz="1400" b="1" dirty="0" smtClean="0"/>
              <a:t>Tiedon ja IT:n strateginen suunnittelu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  <a:endParaRPr lang="fi-FI" sz="1200" dirty="0" smtClean="0"/>
          </a:p>
          <a:p>
            <a:pPr marL="171450" indent="-171450">
              <a:buFont typeface="Arial" pitchFamily="34" charset="0"/>
              <a:buChar char="•"/>
            </a:pPr>
            <a:endParaRPr lang="fi-FI" sz="1200" dirty="0"/>
          </a:p>
          <a:p>
            <a:endParaRPr lang="fi-FI" dirty="0"/>
          </a:p>
          <a:p>
            <a:r>
              <a:rPr lang="fi-FI" sz="1400" b="1" dirty="0" smtClean="0"/>
              <a:t>Toimenpiteiden ja vaiheistuksen suunnittelu 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/>
              <a:t>x</a:t>
            </a:r>
            <a:endParaRPr lang="fi-FI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endParaRPr lang="fi-FI" dirty="0"/>
          </a:p>
          <a:p>
            <a:endParaRPr lang="fi-FI" dirty="0" smtClean="0"/>
          </a:p>
          <a:p>
            <a:pPr lvl="0"/>
            <a:r>
              <a:rPr lang="fi-FI" sz="1400" b="1" dirty="0" smtClean="0"/>
              <a:t>Käyttöönottoprojektit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/>
              <a:t>x</a:t>
            </a:r>
            <a:endParaRPr lang="fi-FI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endParaRPr lang="fi-FI" dirty="0"/>
          </a:p>
          <a:p>
            <a:endParaRPr lang="fi-FI" dirty="0" smtClean="0"/>
          </a:p>
          <a:p>
            <a:r>
              <a:rPr lang="fi-FI" sz="1400" b="1" dirty="0" smtClean="0"/>
              <a:t>Projektiseuranta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endParaRPr lang="fi-FI" dirty="0" smtClean="0"/>
          </a:p>
          <a:p>
            <a:endParaRPr lang="fi-FI" dirty="0" smtClean="0"/>
          </a:p>
          <a:p>
            <a:r>
              <a:rPr lang="fi-FI" sz="1400" b="1" dirty="0" smtClean="0"/>
              <a:t>Jatkuva parantaminen</a:t>
            </a:r>
            <a:r>
              <a:rPr lang="fi-FI" sz="1400" dirty="0" smtClean="0"/>
              <a:t>  </a:t>
            </a:r>
            <a:endParaRPr lang="fi-FI" sz="1400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/>
              <a:t>x</a:t>
            </a:r>
            <a:endParaRPr lang="fi-FI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612224" y="932183"/>
            <a:ext cx="20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Prosessin omistaja: </a:t>
            </a:r>
            <a:endParaRPr lang="fi-FI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B95-8EE1-478D-BD55-CAB6EF5ABE17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642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6328564" y="98852"/>
            <a:ext cx="1584176" cy="664251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 smtClean="0">
                <a:solidFill>
                  <a:schemeClr val="tx1"/>
                </a:solidFill>
              </a:rPr>
              <a:t>Jatkuva parantaminen</a:t>
            </a:r>
            <a:endParaRPr lang="fi-FI" sz="16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744388" y="116632"/>
            <a:ext cx="1584176" cy="6624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 smtClean="0">
                <a:solidFill>
                  <a:schemeClr val="tx1"/>
                </a:solidFill>
              </a:rPr>
              <a:t>Toiminta ja</a:t>
            </a:r>
          </a:p>
          <a:p>
            <a:pPr algn="ctr"/>
            <a:r>
              <a:rPr lang="fi-FI" sz="1600" dirty="0">
                <a:solidFill>
                  <a:schemeClr val="tx1"/>
                </a:solidFill>
              </a:rPr>
              <a:t>s</a:t>
            </a:r>
            <a:r>
              <a:rPr lang="fi-FI" sz="1600" dirty="0" smtClean="0">
                <a:solidFill>
                  <a:schemeClr val="tx1"/>
                </a:solidFill>
              </a:rPr>
              <a:t>euranta</a:t>
            </a:r>
            <a:endParaRPr lang="fi-FI" sz="16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860032" y="767788"/>
            <a:ext cx="2498281" cy="597358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i-FI" b="1" dirty="0" smtClean="0">
              <a:solidFill>
                <a:schemeClr val="bg1"/>
              </a:solidFill>
            </a:endParaRPr>
          </a:p>
          <a:p>
            <a:pPr algn="ctr"/>
            <a:endParaRPr lang="fi-FI" b="1" dirty="0">
              <a:solidFill>
                <a:schemeClr val="bg1"/>
              </a:solidFill>
            </a:endParaRPr>
          </a:p>
          <a:p>
            <a:pPr algn="ctr"/>
            <a:r>
              <a:rPr lang="fi-FI" b="1" dirty="0" smtClean="0">
                <a:solidFill>
                  <a:schemeClr val="bg1"/>
                </a:solidFill>
              </a:rPr>
              <a:t>Koulutustoiminnot</a:t>
            </a:r>
            <a:endParaRPr lang="fi-FI" b="1" dirty="0">
              <a:solidFill>
                <a:schemeClr val="bg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907705" y="116632"/>
            <a:ext cx="1368152" cy="6624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 smtClean="0">
                <a:solidFill>
                  <a:schemeClr val="tx1"/>
                </a:solidFill>
              </a:rPr>
              <a:t>Strateginen suunnittelu</a:t>
            </a:r>
            <a:endParaRPr lang="fi-FI" sz="1600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275857" y="116632"/>
            <a:ext cx="1468531" cy="6624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 smtClean="0">
                <a:solidFill>
                  <a:schemeClr val="tx1"/>
                </a:solidFill>
              </a:rPr>
              <a:t>Vuosi-suunnittelu</a:t>
            </a:r>
            <a:endParaRPr lang="fi-FI" sz="16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493448" y="767788"/>
            <a:ext cx="2366584" cy="597358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i-FI" b="1" dirty="0" smtClean="0">
              <a:solidFill>
                <a:schemeClr val="bg1"/>
              </a:solidFill>
            </a:endParaRPr>
          </a:p>
          <a:p>
            <a:pPr algn="ctr"/>
            <a:endParaRPr lang="fi-FI" b="1" dirty="0">
              <a:solidFill>
                <a:schemeClr val="bg1"/>
              </a:solidFill>
            </a:endParaRPr>
          </a:p>
          <a:p>
            <a:pPr algn="ctr"/>
            <a:r>
              <a:rPr lang="fi-FI" b="1" dirty="0" smtClean="0">
                <a:solidFill>
                  <a:schemeClr val="bg1"/>
                </a:solidFill>
              </a:rPr>
              <a:t>Myymälätoiminnot</a:t>
            </a:r>
            <a:endParaRPr lang="fi-FI" b="1" dirty="0">
              <a:solidFill>
                <a:schemeClr val="bg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95849" y="767788"/>
            <a:ext cx="360040" cy="532550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Asiakkaat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8575575" y="692696"/>
            <a:ext cx="440774" cy="54006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Asiakkaat</a:t>
            </a:r>
            <a:endParaRPr lang="fi-FI" dirty="0">
              <a:solidFill>
                <a:schemeClr val="tx1"/>
              </a:solidFill>
            </a:endParaRP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06439525"/>
              </p:ext>
            </p:extLst>
          </p:nvPr>
        </p:nvGraphicFramePr>
        <p:xfrm>
          <a:off x="-803" y="1844824"/>
          <a:ext cx="8700113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048446671"/>
              </p:ext>
            </p:extLst>
          </p:nvPr>
        </p:nvGraphicFramePr>
        <p:xfrm>
          <a:off x="827584" y="-1251520"/>
          <a:ext cx="676875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B95-8EE1-478D-BD55-CAB6EF5ABE17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125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fi-FI" dirty="0" smtClean="0"/>
              <a:t>Työohje (Ellille)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fi-FI" sz="2400" dirty="0" smtClean="0"/>
              <a:t>Käy läpi ensin ydinprosessi (=Asiakaspalvelu, markkinointi ja myynti) sekä myymälälinjan että koulutuslinjan osalta</a:t>
            </a:r>
          </a:p>
          <a:p>
            <a:pPr marL="0" indent="0">
              <a:buNone/>
            </a:pPr>
            <a:endParaRPr lang="fi-FI" sz="2400" dirty="0" smtClean="0"/>
          </a:p>
          <a:p>
            <a:r>
              <a:rPr lang="fi-FI" sz="2400" dirty="0" smtClean="0"/>
              <a:t>Käy sitten läpi muut prosessit ”kriittisyysjärjestyksessä” (esim. henkilöstöosasto voisi olla seuraava…)</a:t>
            </a:r>
          </a:p>
          <a:p>
            <a:pPr marL="0" indent="0">
              <a:buNone/>
            </a:pPr>
            <a:endParaRPr lang="fi-FI" sz="2400" dirty="0" smtClean="0"/>
          </a:p>
          <a:p>
            <a:r>
              <a:rPr lang="fi-FI" sz="2400" dirty="0" smtClean="0"/>
              <a:t>Jokaisen prosessin osan kohdalta tunnista:</a:t>
            </a:r>
          </a:p>
          <a:p>
            <a:pPr marL="0" indent="0">
              <a:buNone/>
            </a:pPr>
            <a:endParaRPr lang="fi-FI" sz="2400" dirty="0" smtClean="0"/>
          </a:p>
          <a:p>
            <a:pPr marL="971550" lvl="1" indent="-514350">
              <a:buAutoNum type="arabicPeriod"/>
            </a:pPr>
            <a:r>
              <a:rPr lang="fi-FI" sz="2400" dirty="0" smtClean="0"/>
              <a:t>Mitä tunnistamianne (/tunnistamiasi) </a:t>
            </a:r>
            <a:r>
              <a:rPr lang="fi-FI" sz="2400" b="1" dirty="0" smtClean="0"/>
              <a:t>alaprosesseja</a:t>
            </a:r>
            <a:r>
              <a:rPr lang="fi-FI" sz="2400" dirty="0" smtClean="0"/>
              <a:t> kohtaan liittyy ja onko niistä olemassa joku (hyväksyttävä, käytössä oleva) kuvaus. Missä muodossa ja missä kuvausta säilytetään?</a:t>
            </a:r>
          </a:p>
          <a:p>
            <a:pPr marL="457200" lvl="1" indent="0">
              <a:buNone/>
            </a:pPr>
            <a:endParaRPr lang="fi-FI" sz="2400" dirty="0" smtClean="0"/>
          </a:p>
          <a:p>
            <a:pPr marL="457200" lvl="1" indent="0">
              <a:buNone/>
            </a:pPr>
            <a:r>
              <a:rPr lang="fi-FI" sz="2400" dirty="0" smtClean="0"/>
              <a:t>2.  	Mitä </a:t>
            </a:r>
            <a:r>
              <a:rPr lang="fi-FI" sz="2400" b="1" dirty="0" smtClean="0"/>
              <a:t>työohjeita</a:t>
            </a:r>
            <a:r>
              <a:rPr lang="fi-FI" sz="2400" dirty="0" smtClean="0"/>
              <a:t> näihin alaprosesseihin liittyy ja onko niistä 	olemassa joku (hyväksyttävä, yhteisessä käytössä oleva) 	kuvaus. </a:t>
            </a:r>
            <a:r>
              <a:rPr lang="fi-FI" sz="2400" dirty="0"/>
              <a:t>Missä muodossa ja missä kuvausta säilytetään?</a:t>
            </a:r>
          </a:p>
          <a:p>
            <a:pPr marL="971550" lvl="1" indent="-514350">
              <a:buAutoNum type="arabicPeriod"/>
            </a:pPr>
            <a:endParaRPr lang="fi-FI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B95-8EE1-478D-BD55-CAB6EF5ABE17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485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640694534"/>
              </p:ext>
            </p:extLst>
          </p:nvPr>
        </p:nvGraphicFramePr>
        <p:xfrm>
          <a:off x="467544" y="116632"/>
          <a:ext cx="8136904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1560" y="1302174"/>
            <a:ext cx="8784976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 smtClean="0"/>
              <a:t>Vision ja strategian luominen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  <a:endParaRPr lang="fi-FI" sz="1200" dirty="0" smtClean="0"/>
          </a:p>
          <a:p>
            <a:pPr marL="171450" indent="-171450">
              <a:buFont typeface="Arial" pitchFamily="34" charset="0"/>
              <a:buChar char="•"/>
            </a:pPr>
            <a:endParaRPr lang="fi-FI" sz="1200" dirty="0"/>
          </a:p>
          <a:p>
            <a:endParaRPr lang="fi-FI" dirty="0" smtClean="0"/>
          </a:p>
          <a:p>
            <a:r>
              <a:rPr lang="fi-FI" sz="1400" b="1" dirty="0"/>
              <a:t>Strateginen suunnittelu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endParaRPr lang="fi-FI" dirty="0"/>
          </a:p>
          <a:p>
            <a:endParaRPr lang="fi-FI" dirty="0" smtClean="0"/>
          </a:p>
          <a:p>
            <a:r>
              <a:rPr lang="fi-FI" sz="1400" b="1" dirty="0"/>
              <a:t>Vuosisuunnittelun johtaminen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endParaRPr lang="fi-FI" dirty="0"/>
          </a:p>
          <a:p>
            <a:endParaRPr lang="fi-FI" dirty="0" smtClean="0"/>
          </a:p>
          <a:p>
            <a:r>
              <a:rPr lang="fi-FI" sz="1400" b="1" dirty="0"/>
              <a:t>Seurannan johtaminen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endParaRPr lang="fi-FI" dirty="0" smtClean="0"/>
          </a:p>
          <a:p>
            <a:r>
              <a:rPr lang="fi-FI" sz="1400" b="1" dirty="0"/>
              <a:t>Johtamisjärjestelmän parantaminen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/>
              <a:t>x</a:t>
            </a:r>
            <a:endParaRPr lang="fi-FI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955197"/>
            <a:ext cx="20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Prosessin omistaja: 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B95-8EE1-478D-BD55-CAB6EF5ABE17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110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07504" y="476672"/>
            <a:ext cx="504056" cy="597358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fi-FI" b="1" dirty="0" smtClean="0">
                <a:solidFill>
                  <a:schemeClr val="bg1"/>
                </a:solidFill>
              </a:rPr>
              <a:t>Myymälätoiminnot</a:t>
            </a:r>
            <a:endParaRPr lang="fi-FI" b="1" dirty="0">
              <a:solidFill>
                <a:schemeClr val="bg1"/>
              </a:solidFill>
            </a:endParaRP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734981522"/>
              </p:ext>
            </p:extLst>
          </p:nvPr>
        </p:nvGraphicFramePr>
        <p:xfrm>
          <a:off x="287894" y="0"/>
          <a:ext cx="8700113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11560" y="1001249"/>
            <a:ext cx="8784976" cy="492442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fi-FI" sz="1400" b="1" dirty="0"/>
              <a:t>Asiakastarpeiden määrittäminen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  <a:endParaRPr lang="fi-FI" sz="1200" dirty="0" smtClean="0"/>
          </a:p>
          <a:p>
            <a:pPr marL="171450" indent="-171450">
              <a:buFont typeface="Arial" pitchFamily="34" charset="0"/>
              <a:buChar char="•"/>
            </a:pPr>
            <a:endParaRPr lang="fi-FI" sz="1200" dirty="0"/>
          </a:p>
          <a:p>
            <a:endParaRPr lang="fi-FI" dirty="0" smtClean="0"/>
          </a:p>
          <a:p>
            <a:r>
              <a:rPr lang="fi-FI" sz="1400" b="1" dirty="0" smtClean="0"/>
              <a:t>Markkinointi ja myynti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endParaRPr lang="fi-FI" dirty="0"/>
          </a:p>
          <a:p>
            <a:endParaRPr lang="fi-FI" dirty="0" smtClean="0"/>
          </a:p>
          <a:p>
            <a:r>
              <a:rPr lang="fi-FI" sz="1400" b="1" dirty="0" smtClean="0"/>
              <a:t>Hankinta ja jalostaminen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endParaRPr lang="fi-FI" dirty="0"/>
          </a:p>
          <a:p>
            <a:endParaRPr lang="fi-FI" dirty="0" smtClean="0"/>
          </a:p>
          <a:p>
            <a:r>
              <a:rPr lang="fi-FI" sz="1400" b="1" dirty="0" smtClean="0"/>
              <a:t>Asiakkaiden palveleminen ja laskuttaminen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endParaRPr lang="fi-FI" dirty="0" smtClean="0"/>
          </a:p>
          <a:p>
            <a:r>
              <a:rPr lang="fi-FI" sz="1400" b="1" dirty="0" smtClean="0"/>
              <a:t>Tuotteiden ja palveluiden kehittäminen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/>
              <a:t>x</a:t>
            </a:r>
            <a:endParaRPr lang="fi-FI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613177" y="770531"/>
            <a:ext cx="20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Prosessin omistaja: </a:t>
            </a:r>
            <a:endParaRPr lang="fi-FI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B95-8EE1-478D-BD55-CAB6EF5ABE17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82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07504" y="476672"/>
            <a:ext cx="504056" cy="597358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fi-FI" b="1" dirty="0" smtClean="0">
                <a:solidFill>
                  <a:schemeClr val="bg1"/>
                </a:solidFill>
              </a:rPr>
              <a:t>Koulutustoiminnot</a:t>
            </a:r>
            <a:endParaRPr lang="fi-FI" b="1" dirty="0">
              <a:solidFill>
                <a:schemeClr val="bg1"/>
              </a:solidFill>
            </a:endParaRP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80498420"/>
              </p:ext>
            </p:extLst>
          </p:nvPr>
        </p:nvGraphicFramePr>
        <p:xfrm>
          <a:off x="287894" y="0"/>
          <a:ext cx="8700113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11560" y="1520496"/>
            <a:ext cx="8784976" cy="452431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fi-FI" sz="1400" b="1" dirty="0"/>
              <a:t>Asiakastarpeiden määrittäminen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  <a:endParaRPr lang="fi-FI" sz="1200" dirty="0" smtClean="0"/>
          </a:p>
          <a:p>
            <a:pPr marL="171450" indent="-171450">
              <a:buFont typeface="Arial" pitchFamily="34" charset="0"/>
              <a:buChar char="•"/>
            </a:pPr>
            <a:endParaRPr lang="fi-FI" sz="1200" dirty="0"/>
          </a:p>
          <a:p>
            <a:endParaRPr lang="fi-FI" dirty="0" smtClean="0"/>
          </a:p>
          <a:p>
            <a:r>
              <a:rPr lang="fi-FI" sz="1400" b="1" dirty="0"/>
              <a:t>Markkinointi ja myynti</a:t>
            </a:r>
          </a:p>
          <a:p>
            <a:endParaRPr lang="fi-FI" dirty="0"/>
          </a:p>
          <a:p>
            <a:endParaRPr lang="fi-FI" dirty="0" smtClean="0"/>
          </a:p>
          <a:p>
            <a:r>
              <a:rPr lang="fi-FI" sz="1400" b="1" dirty="0"/>
              <a:t>Hankinta ja jalostaminen</a:t>
            </a:r>
          </a:p>
          <a:p>
            <a:pPr indent="-171450">
              <a:buFont typeface="Arial" pitchFamily="34" charset="0"/>
              <a:buChar char="•"/>
            </a:pPr>
            <a:r>
              <a:rPr lang="fi-FI" sz="14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endParaRPr lang="fi-FI" dirty="0"/>
          </a:p>
          <a:p>
            <a:endParaRPr lang="fi-FI" dirty="0" smtClean="0"/>
          </a:p>
          <a:p>
            <a:r>
              <a:rPr lang="fi-FI" sz="1400" b="1" dirty="0" smtClean="0"/>
              <a:t>Asiakkaiden palveleminen ja laskuttaminen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endParaRPr lang="fi-FI" dirty="0" smtClean="0"/>
          </a:p>
          <a:p>
            <a:r>
              <a:rPr lang="fi-FI" sz="1400" b="1" dirty="0"/>
              <a:t>Tuotteiden ja palveluiden kehittäminen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/>
              <a:t>x</a:t>
            </a:r>
            <a:endParaRPr lang="fi-FI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613177" y="770531"/>
            <a:ext cx="20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Prosessin omistaja: </a:t>
            </a:r>
            <a:endParaRPr lang="fi-FI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B95-8EE1-478D-BD55-CAB6EF5ABE17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995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314494425"/>
              </p:ext>
            </p:extLst>
          </p:nvPr>
        </p:nvGraphicFramePr>
        <p:xfrm>
          <a:off x="179512" y="-72249"/>
          <a:ext cx="8700113" cy="1107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11560" y="1302174"/>
            <a:ext cx="8784976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 smtClean="0"/>
              <a:t>Ympäristötyön suunnittelu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  <a:endParaRPr lang="fi-FI" sz="1200" dirty="0" smtClean="0"/>
          </a:p>
          <a:p>
            <a:pPr marL="171450" indent="-171450">
              <a:buFont typeface="Arial" pitchFamily="34" charset="0"/>
              <a:buChar char="•"/>
            </a:pPr>
            <a:endParaRPr lang="fi-FI" sz="1200" dirty="0"/>
          </a:p>
          <a:p>
            <a:endParaRPr lang="fi-FI" dirty="0" smtClean="0"/>
          </a:p>
          <a:p>
            <a:r>
              <a:rPr lang="fi-FI" sz="1400" b="1" dirty="0" smtClean="0"/>
              <a:t>Ympäristötavoitteet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endParaRPr lang="fi-FI" dirty="0"/>
          </a:p>
          <a:p>
            <a:endParaRPr lang="fi-FI" dirty="0" smtClean="0"/>
          </a:p>
          <a:p>
            <a:r>
              <a:rPr lang="fi-FI" sz="1400" b="1" dirty="0" smtClean="0"/>
              <a:t>Ympäristötyö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endParaRPr lang="fi-FI" dirty="0"/>
          </a:p>
          <a:p>
            <a:endParaRPr lang="fi-FI" dirty="0" smtClean="0"/>
          </a:p>
          <a:p>
            <a:r>
              <a:rPr lang="fi-FI" sz="1400" b="1" dirty="0" smtClean="0"/>
              <a:t>Ympäristömittarien seuranta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endParaRPr lang="fi-FI" dirty="0" smtClean="0"/>
          </a:p>
          <a:p>
            <a:r>
              <a:rPr lang="fi-FI" sz="1400" b="1" dirty="0" smtClean="0"/>
              <a:t>Ympäristötyön kehittäminen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/>
              <a:t>x</a:t>
            </a:r>
            <a:endParaRPr lang="fi-FI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611560" y="775518"/>
            <a:ext cx="20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Prosessin omistaja: </a:t>
            </a:r>
            <a:endParaRPr lang="fi-FI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B95-8EE1-478D-BD55-CAB6EF5ABE17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531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247269554"/>
              </p:ext>
            </p:extLst>
          </p:nvPr>
        </p:nvGraphicFramePr>
        <p:xfrm>
          <a:off x="323529" y="0"/>
          <a:ext cx="8568951" cy="960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11560" y="1302174"/>
            <a:ext cx="8784976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 smtClean="0"/>
              <a:t>Viestinnän ja markkinoinnin strateginen suunnittelu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  <a:endParaRPr lang="fi-FI" sz="1200" dirty="0" smtClean="0"/>
          </a:p>
          <a:p>
            <a:pPr marL="171450" indent="-171450">
              <a:buFont typeface="Arial" pitchFamily="34" charset="0"/>
              <a:buChar char="•"/>
            </a:pPr>
            <a:endParaRPr lang="fi-FI" sz="1200" dirty="0"/>
          </a:p>
          <a:p>
            <a:endParaRPr lang="fi-FI" dirty="0" smtClean="0"/>
          </a:p>
          <a:p>
            <a:r>
              <a:rPr lang="fi-FI" sz="1400" b="1" dirty="0" smtClean="0"/>
              <a:t>Viestinnän ja markkinoinnin vuosisuunnittelu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endParaRPr lang="fi-FI" dirty="0"/>
          </a:p>
          <a:p>
            <a:endParaRPr lang="fi-FI" dirty="0" smtClean="0"/>
          </a:p>
          <a:p>
            <a:r>
              <a:rPr lang="fi-FI" sz="1400" b="1" dirty="0" smtClean="0"/>
              <a:t>Viestintä ja markkinointi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endParaRPr lang="fi-FI" dirty="0"/>
          </a:p>
          <a:p>
            <a:endParaRPr lang="fi-FI" dirty="0" smtClean="0"/>
          </a:p>
          <a:p>
            <a:r>
              <a:rPr lang="fi-FI" sz="1400" b="1" dirty="0" smtClean="0"/>
              <a:t>Viestinnän ja markkinoinnin seuranta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endParaRPr lang="fi-FI" dirty="0" smtClean="0"/>
          </a:p>
          <a:p>
            <a:r>
              <a:rPr lang="fi-FI" sz="1400" b="1" dirty="0" smtClean="0"/>
              <a:t>Viestinnän ja markkinoinnin kehittäminen 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/>
              <a:t>x</a:t>
            </a:r>
            <a:endParaRPr lang="fi-FI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611560" y="775518"/>
            <a:ext cx="20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Prosessin omistaja: </a:t>
            </a:r>
            <a:endParaRPr lang="fi-FI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B95-8EE1-478D-BD55-CAB6EF5ABE17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833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459158428"/>
              </p:ext>
            </p:extLst>
          </p:nvPr>
        </p:nvGraphicFramePr>
        <p:xfrm>
          <a:off x="107504" y="96088"/>
          <a:ext cx="8700113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11560" y="1302174"/>
            <a:ext cx="878497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 smtClean="0"/>
              <a:t>Kehittämis- ja laatutyön sekä hankkeiden suunnittelu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  <a:endParaRPr lang="fi-FI" sz="1200" dirty="0" smtClean="0"/>
          </a:p>
          <a:p>
            <a:pPr marL="171450" indent="-171450">
              <a:buFont typeface="Arial" pitchFamily="34" charset="0"/>
              <a:buChar char="•"/>
            </a:pPr>
            <a:endParaRPr lang="fi-FI" sz="1200" dirty="0"/>
          </a:p>
          <a:p>
            <a:endParaRPr lang="fi-FI" dirty="0"/>
          </a:p>
          <a:p>
            <a:r>
              <a:rPr lang="fi-FI" sz="1400" b="1" dirty="0" smtClean="0"/>
              <a:t>Kehittämistoiminta (mukaan lukien hankkeet)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endParaRPr lang="fi-FI" dirty="0"/>
          </a:p>
          <a:p>
            <a:endParaRPr lang="fi-FI" dirty="0" smtClean="0"/>
          </a:p>
          <a:p>
            <a:r>
              <a:rPr lang="fi-FI" sz="1400" b="1" dirty="0" smtClean="0"/>
              <a:t>Kehittämis- ja laatutyön sekä  hankkeiden seuranta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endParaRPr lang="fi-FI" dirty="0"/>
          </a:p>
          <a:p>
            <a:endParaRPr lang="fi-FI" dirty="0" smtClean="0"/>
          </a:p>
          <a:p>
            <a:r>
              <a:rPr lang="fi-FI" sz="1400" b="1" dirty="0" smtClean="0"/>
              <a:t>Kehittämis- ja laatutyön sekä hankkeiden tulosten juurruttaminen 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endParaRPr lang="fi-FI" dirty="0" smtClean="0"/>
          </a:p>
          <a:p>
            <a:r>
              <a:rPr lang="fi-FI" sz="1400" b="1" dirty="0" smtClean="0"/>
              <a:t>Kehittämis- ja laatutyön järjestelmän parantaminen, </a:t>
            </a:r>
            <a:r>
              <a:rPr lang="fi-FI" sz="1400" b="1" dirty="0" err="1" smtClean="0"/>
              <a:t>auditoinnit</a:t>
            </a:r>
            <a:endParaRPr lang="fi-FI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/>
              <a:t>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/>
              <a:t>x</a:t>
            </a:r>
            <a:endParaRPr lang="fi-FI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612224" y="932183"/>
            <a:ext cx="20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Prosessin omistaja: </a:t>
            </a:r>
            <a:endParaRPr lang="fi-FI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B95-8EE1-478D-BD55-CAB6EF5ABE17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735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762</Words>
  <Application>Microsoft Office PowerPoint</Application>
  <PresentationFormat>On-screen Show (4:3)</PresentationFormat>
  <Paragraphs>357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Pääkaupunkiseudun Kierrätyskeskus</vt:lpstr>
      <vt:lpstr>PowerPoint Presentation</vt:lpstr>
      <vt:lpstr>Työohje (Ellille)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Aalto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Pääkaupunkiseudun Kierrätyskeskus</dc:title>
  <dc:creator>Elina Vanhapiha</dc:creator>
  <cp:lastModifiedBy>Elina Vanhapiha</cp:lastModifiedBy>
  <cp:revision>59</cp:revision>
  <dcterms:created xsi:type="dcterms:W3CDTF">2013-04-04T07:01:34Z</dcterms:created>
  <dcterms:modified xsi:type="dcterms:W3CDTF">2013-04-17T21:27:39Z</dcterms:modified>
</cp:coreProperties>
</file>