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EF80C-B60D-9A47-9331-922FF84501CA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81E93-6BBE-C04A-B56F-CD5D686E65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5340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FF8DD3-A29F-714C-A315-1EAD1864BC6D}" type="slidenum">
              <a:rPr lang="fi-FI"/>
              <a:pPr/>
              <a:t>1</a:t>
            </a:fld>
            <a:endParaRPr lang="fi-FI"/>
          </a:p>
        </p:txBody>
      </p:sp>
      <p:sp>
        <p:nvSpPr>
          <p:cNvPr id="10241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242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B2F9-0CE3-E545-8F50-E90EBB55806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F53F-8F8C-E94E-BFBD-6246E03F14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62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B2F9-0CE3-E545-8F50-E90EBB55806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F53F-8F8C-E94E-BFBD-6246E03F14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564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B2F9-0CE3-E545-8F50-E90EBB55806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F53F-8F8C-E94E-BFBD-6246E03F14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520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B2F9-0CE3-E545-8F50-E90EBB55806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F53F-8F8C-E94E-BFBD-6246E03F14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561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B2F9-0CE3-E545-8F50-E90EBB55806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F53F-8F8C-E94E-BFBD-6246E03F14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156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B2F9-0CE3-E545-8F50-E90EBB55806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F53F-8F8C-E94E-BFBD-6246E03F14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0276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B2F9-0CE3-E545-8F50-E90EBB55806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F53F-8F8C-E94E-BFBD-6246E03F14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7963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B2F9-0CE3-E545-8F50-E90EBB55806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F53F-8F8C-E94E-BFBD-6246E03F14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353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B2F9-0CE3-E545-8F50-E90EBB55806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F53F-8F8C-E94E-BFBD-6246E03F14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331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B2F9-0CE3-E545-8F50-E90EBB55806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F53F-8F8C-E94E-BFBD-6246E03F14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949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B2F9-0CE3-E545-8F50-E90EBB55806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F53F-8F8C-E94E-BFBD-6246E03F14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204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2B2F9-0CE3-E545-8F50-E90EBB55806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0F53F-8F8C-E94E-BFBD-6246E03F14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4828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>
            <a:normAutofit fontScale="90000"/>
          </a:bodyPr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fi-FI"/>
              <a:t>Prosessi elektroniikka-/kodinkoneverstas</a:t>
            </a:r>
          </a:p>
        </p:txBody>
      </p:sp>
      <p:graphicFrame>
        <p:nvGraphicFramePr>
          <p:cNvPr id="5122" name="Group 2"/>
          <p:cNvGraphicFramePr>
            <a:graphicFrameLocks noGrp="1"/>
          </p:cNvGraphicFramePr>
          <p:nvPr/>
        </p:nvGraphicFramePr>
        <p:xfrm>
          <a:off x="424800" y="1371024"/>
          <a:ext cx="8524800" cy="5226309"/>
        </p:xfrm>
        <a:graphic>
          <a:graphicData uri="http://schemas.openxmlformats.org/drawingml/2006/table">
            <a:tbl>
              <a:tblPr/>
              <a:tblGrid>
                <a:gridCol w="8524800"/>
              </a:tblGrid>
              <a:tr h="174258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</a:tabLst>
                      </a:pPr>
                      <a:r>
                        <a:rPr kumimoji="0" lang="fi-FI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Microsoft YaHei" charset="0"/>
                        </a:rPr>
                        <a:t>Tarkastus</a:t>
                      </a:r>
                    </a:p>
                  </a:txBody>
                  <a:tcPr marL="81638" marR="81638" marT="56859" marB="42456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</a:tr>
              <a:tr h="174258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</a:tabLst>
                      </a:pPr>
                      <a:r>
                        <a:rPr kumimoji="0" lang="fi-FI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Microsoft YaHei" charset="0"/>
                        </a:rPr>
                        <a:t>Korjaus</a:t>
                      </a:r>
                    </a:p>
                  </a:txBody>
                  <a:tcPr marL="81638" marR="81638" marT="56859" marB="42456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174114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</a:tabLst>
                      </a:pPr>
                      <a:r>
                        <a:rPr kumimoji="0" lang="fi-FI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Microsoft YaHei" charset="0"/>
                        </a:rPr>
                        <a:t>Viimeistely</a:t>
                      </a:r>
                    </a:p>
                  </a:txBody>
                  <a:tcPr marL="81638" marR="81638" marT="56859" marB="42456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5136" name="AutoShape 16"/>
          <p:cNvSpPr>
            <a:spLocks noChangeArrowheads="1"/>
          </p:cNvSpPr>
          <p:nvPr/>
        </p:nvSpPr>
        <p:spPr bwMode="auto">
          <a:xfrm>
            <a:off x="4376161" y="1893799"/>
            <a:ext cx="1437120" cy="914496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Perusteellinen</a:t>
            </a:r>
          </a:p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tarkastus</a:t>
            </a:r>
          </a:p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ja vian</a:t>
            </a:r>
          </a:p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määrittely</a:t>
            </a:r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5942880" y="2024852"/>
            <a:ext cx="58752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5942880" y="2743489"/>
            <a:ext cx="718560" cy="260667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5139" name="AutoShape 19"/>
          <p:cNvSpPr>
            <a:spLocks noChangeArrowheads="1"/>
          </p:cNvSpPr>
          <p:nvPr/>
        </p:nvSpPr>
        <p:spPr bwMode="auto">
          <a:xfrm>
            <a:off x="6726241" y="2612435"/>
            <a:ext cx="1241280" cy="718636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Purku</a:t>
            </a:r>
          </a:p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varaosiksi</a:t>
            </a:r>
          </a:p>
        </p:txBody>
      </p:sp>
      <p:sp>
        <p:nvSpPr>
          <p:cNvPr id="5140" name="AutoShape 20"/>
          <p:cNvSpPr>
            <a:spLocks noChangeArrowheads="1"/>
          </p:cNvSpPr>
          <p:nvPr/>
        </p:nvSpPr>
        <p:spPr bwMode="auto">
          <a:xfrm>
            <a:off x="6596641" y="1502078"/>
            <a:ext cx="653760" cy="653829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</a:tabLst>
            </a:pPr>
            <a:r>
              <a:rPr lang="fi-FI" sz="1100">
                <a:solidFill>
                  <a:srgbClr val="000000"/>
                </a:solidFill>
              </a:rPr>
              <a:t>SER/</a:t>
            </a:r>
          </a:p>
          <a:p>
            <a:pPr algn="ctr">
              <a:tabLst>
                <a:tab pos="407526" algn="l"/>
              </a:tabLst>
            </a:pPr>
            <a:r>
              <a:rPr lang="fi-FI" sz="1100">
                <a:solidFill>
                  <a:srgbClr val="000000"/>
                </a:solidFill>
              </a:rPr>
              <a:t>Muu jäte</a:t>
            </a:r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4898880" y="2874542"/>
            <a:ext cx="1440" cy="522775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5142" name="AutoShape 22"/>
          <p:cNvSpPr>
            <a:spLocks noChangeArrowheads="1"/>
          </p:cNvSpPr>
          <p:nvPr/>
        </p:nvSpPr>
        <p:spPr bwMode="auto">
          <a:xfrm>
            <a:off x="4245121" y="3526931"/>
            <a:ext cx="1306080" cy="783442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Korjaus</a:t>
            </a:r>
          </a:p>
        </p:txBody>
      </p:sp>
      <p:sp>
        <p:nvSpPr>
          <p:cNvPr id="5143" name="AutoShape 23"/>
          <p:cNvSpPr>
            <a:spLocks noChangeArrowheads="1"/>
          </p:cNvSpPr>
          <p:nvPr/>
        </p:nvSpPr>
        <p:spPr bwMode="auto">
          <a:xfrm>
            <a:off x="2416321" y="2155907"/>
            <a:ext cx="914400" cy="587582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Testaus</a:t>
            </a:r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2808000" y="2874542"/>
            <a:ext cx="1440" cy="2351767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>
            <a:off x="3657600" y="2285521"/>
            <a:ext cx="587520" cy="1440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 flipV="1">
            <a:off x="5942881" y="3329630"/>
            <a:ext cx="653760" cy="1987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 flipH="1">
            <a:off x="5810400" y="3395876"/>
            <a:ext cx="656640" cy="19586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5148" name="AutoShape 28"/>
          <p:cNvSpPr>
            <a:spLocks noChangeArrowheads="1"/>
          </p:cNvSpPr>
          <p:nvPr/>
        </p:nvSpPr>
        <p:spPr bwMode="auto">
          <a:xfrm>
            <a:off x="2481120" y="5355923"/>
            <a:ext cx="1306080" cy="849689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Tarvittava</a:t>
            </a:r>
          </a:p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puhdistus</a:t>
            </a:r>
          </a:p>
        </p:txBody>
      </p:sp>
      <p:sp>
        <p:nvSpPr>
          <p:cNvPr id="5149" name="AutoShape 29"/>
          <p:cNvSpPr>
            <a:spLocks noChangeArrowheads="1"/>
          </p:cNvSpPr>
          <p:nvPr/>
        </p:nvSpPr>
        <p:spPr bwMode="auto">
          <a:xfrm>
            <a:off x="4832640" y="5355923"/>
            <a:ext cx="1370880" cy="783442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Hinnoittelu</a:t>
            </a:r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>
            <a:off x="3951361" y="5747644"/>
            <a:ext cx="718560" cy="1440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5151" name="Line 31"/>
          <p:cNvSpPr>
            <a:spLocks noChangeShapeType="1"/>
          </p:cNvSpPr>
          <p:nvPr/>
        </p:nvSpPr>
        <p:spPr bwMode="auto">
          <a:xfrm flipH="1">
            <a:off x="3525120" y="4376620"/>
            <a:ext cx="852480" cy="849689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5152" name="AutoShape 32"/>
          <p:cNvSpPr>
            <a:spLocks noChangeArrowheads="1"/>
          </p:cNvSpPr>
          <p:nvPr/>
        </p:nvSpPr>
        <p:spPr bwMode="auto">
          <a:xfrm>
            <a:off x="718560" y="1764186"/>
            <a:ext cx="1110240" cy="783442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Esilajittelu</a:t>
            </a:r>
          </a:p>
        </p:txBody>
      </p:sp>
      <p:sp>
        <p:nvSpPr>
          <p:cNvPr id="5153" name="Line 33"/>
          <p:cNvSpPr>
            <a:spLocks noChangeShapeType="1"/>
          </p:cNvSpPr>
          <p:nvPr/>
        </p:nvSpPr>
        <p:spPr bwMode="auto">
          <a:xfrm>
            <a:off x="1959840" y="2351768"/>
            <a:ext cx="391680" cy="1440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5154" name="Line 34"/>
          <p:cNvSpPr>
            <a:spLocks noChangeShapeType="1"/>
          </p:cNvSpPr>
          <p:nvPr/>
        </p:nvSpPr>
        <p:spPr bwMode="auto">
          <a:xfrm>
            <a:off x="1893600" y="1764186"/>
            <a:ext cx="4636800" cy="1440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5155" name="Line 35"/>
          <p:cNvSpPr>
            <a:spLocks noChangeShapeType="1"/>
          </p:cNvSpPr>
          <p:nvPr/>
        </p:nvSpPr>
        <p:spPr bwMode="auto">
          <a:xfrm>
            <a:off x="3395521" y="2743488"/>
            <a:ext cx="718560" cy="718635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5156" name="AutoShape 36"/>
          <p:cNvSpPr>
            <a:spLocks noChangeArrowheads="1"/>
          </p:cNvSpPr>
          <p:nvPr/>
        </p:nvSpPr>
        <p:spPr bwMode="auto">
          <a:xfrm>
            <a:off x="7217280" y="5357363"/>
            <a:ext cx="1370880" cy="783442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Myymälään</a:t>
            </a:r>
          </a:p>
        </p:txBody>
      </p:sp>
      <p:sp>
        <p:nvSpPr>
          <p:cNvPr id="5157" name="Line 37"/>
          <p:cNvSpPr>
            <a:spLocks noChangeShapeType="1"/>
          </p:cNvSpPr>
          <p:nvPr/>
        </p:nvSpPr>
        <p:spPr bwMode="auto">
          <a:xfrm>
            <a:off x="6367681" y="5731802"/>
            <a:ext cx="71856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81659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Macintosh PowerPoint</Application>
  <PresentationFormat>Näytössä katseltava diaesitys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Prosessi elektroniikka-/kodinkoneverstas</vt:lpstr>
    </vt:vector>
  </TitlesOfParts>
  <Company>Kierrätyskeskus 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Prosessi elektroniikka-/kodinkoneverstas</dc:title>
  <dc:creator>Juuli Alm</dc:creator>
  <cp:lastModifiedBy>Juuli Alm</cp:lastModifiedBy>
  <cp:revision>1</cp:revision>
  <dcterms:created xsi:type="dcterms:W3CDTF">2015-07-28T15:28:09Z</dcterms:created>
  <dcterms:modified xsi:type="dcterms:W3CDTF">2015-07-28T15:28:53Z</dcterms:modified>
</cp:coreProperties>
</file>