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DAD15-E501-A343-9F06-CA8EC909FE6A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64A74-4496-F147-A2D3-2D9C5F79778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1724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00C118-4DAE-E24E-99C8-71953082049D}" type="slidenum">
              <a:rPr lang="fi-FI"/>
              <a:pPr/>
              <a:t>1</a:t>
            </a:fld>
            <a:endParaRPr lang="fi-FI"/>
          </a:p>
        </p:txBody>
      </p:sp>
      <p:sp>
        <p:nvSpPr>
          <p:cNvPr id="1126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481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9129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090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91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979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239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617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442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93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844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201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29151-08E1-8F42-9990-945958D274B4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C90E2-3AC9-DF4C-BF0E-A2A5F9738B9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601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/>
              <a:t>Pyöräverstas</a:t>
            </a:r>
          </a:p>
        </p:txBody>
      </p:sp>
      <p:graphicFrame>
        <p:nvGraphicFramePr>
          <p:cNvPr id="6146" name="Group 2"/>
          <p:cNvGraphicFramePr>
            <a:graphicFrameLocks noGrp="1"/>
          </p:cNvGraphicFramePr>
          <p:nvPr/>
        </p:nvGraphicFramePr>
        <p:xfrm>
          <a:off x="424800" y="1241411"/>
          <a:ext cx="8524800" cy="5357361"/>
        </p:xfrm>
        <a:graphic>
          <a:graphicData uri="http://schemas.openxmlformats.org/drawingml/2006/table">
            <a:tbl>
              <a:tblPr/>
              <a:tblGrid>
                <a:gridCol w="8524800"/>
              </a:tblGrid>
              <a:tr h="178578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Tarkastus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178578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Korjaus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178578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buNone/>
                        <a:tabLst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</a:tabLst>
                      </a:pPr>
                      <a:r>
                        <a:rPr kumimoji="0" lang="fi-FI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Microsoft YaHei" charset="0"/>
                        </a:rPr>
                        <a:t>Viimeistely</a:t>
                      </a:r>
                    </a:p>
                  </a:txBody>
                  <a:tcPr marL="81638" marR="81638" marT="56859" marB="42456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3070080" y="1764185"/>
            <a:ext cx="1437120" cy="914496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Perusteellinen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tarkastus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ja vian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määrittely</a:t>
            </a:r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V="1">
            <a:off x="4572001" y="1827553"/>
            <a:ext cx="1045440" cy="329794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4572000" y="2547628"/>
            <a:ext cx="718560" cy="26066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5355361" y="2612435"/>
            <a:ext cx="1241280" cy="718636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Purku</a:t>
            </a:r>
          </a:p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varaosiksi</a:t>
            </a: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5682240" y="1502078"/>
            <a:ext cx="653760" cy="653829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Jäte</a:t>
            </a: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3657600" y="2743489"/>
            <a:ext cx="1440" cy="522774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>
            <a:off x="3070081" y="3331070"/>
            <a:ext cx="1306080" cy="78344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Korjaus</a:t>
            </a:r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2351520" y="2220713"/>
            <a:ext cx="58752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 flipV="1">
            <a:off x="4572001" y="3329630"/>
            <a:ext cx="653760" cy="1987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69" name="Line 25"/>
          <p:cNvSpPr>
            <a:spLocks noChangeShapeType="1"/>
          </p:cNvSpPr>
          <p:nvPr/>
        </p:nvSpPr>
        <p:spPr bwMode="auto">
          <a:xfrm flipH="1">
            <a:off x="4504320" y="3331070"/>
            <a:ext cx="656640" cy="19586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70" name="AutoShape 26"/>
          <p:cNvSpPr>
            <a:spLocks noChangeArrowheads="1"/>
          </p:cNvSpPr>
          <p:nvPr/>
        </p:nvSpPr>
        <p:spPr bwMode="auto">
          <a:xfrm>
            <a:off x="1110240" y="5355923"/>
            <a:ext cx="1306080" cy="849689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Kokoonpano</a:t>
            </a:r>
          </a:p>
        </p:txBody>
      </p:sp>
      <p:sp>
        <p:nvSpPr>
          <p:cNvPr id="6171" name="AutoShape 27"/>
          <p:cNvSpPr>
            <a:spLocks noChangeArrowheads="1"/>
          </p:cNvSpPr>
          <p:nvPr/>
        </p:nvSpPr>
        <p:spPr bwMode="auto">
          <a:xfrm>
            <a:off x="5355360" y="5420729"/>
            <a:ext cx="1370880" cy="783442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 sz="1100">
                <a:solidFill>
                  <a:srgbClr val="000000"/>
                </a:solidFill>
              </a:rPr>
              <a:t>Hinnoittelu</a:t>
            </a:r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2547360" y="5813891"/>
            <a:ext cx="71856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 flipH="1">
            <a:off x="2219040" y="4245566"/>
            <a:ext cx="1048320" cy="104555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74" name="AutoShape 30"/>
          <p:cNvSpPr>
            <a:spLocks noChangeArrowheads="1"/>
          </p:cNvSpPr>
          <p:nvPr/>
        </p:nvSpPr>
        <p:spPr bwMode="auto">
          <a:xfrm>
            <a:off x="1241280" y="1893799"/>
            <a:ext cx="979200" cy="522774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Pesu</a:t>
            </a:r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>
            <a:off x="3330720" y="5355923"/>
            <a:ext cx="1175040" cy="849689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Huolto/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Toimivuuden</a:t>
            </a:r>
          </a:p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tarkastaminen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4572000" y="5813891"/>
            <a:ext cx="71856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5942881" y="3526931"/>
            <a:ext cx="1440" cy="1764185"/>
          </a:xfrm>
          <a:prstGeom prst="line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78" name="AutoShape 34"/>
          <p:cNvSpPr>
            <a:spLocks noChangeArrowheads="1"/>
          </p:cNvSpPr>
          <p:nvPr/>
        </p:nvSpPr>
        <p:spPr bwMode="auto">
          <a:xfrm>
            <a:off x="7248961" y="5160062"/>
            <a:ext cx="718560" cy="653829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 sz="1100">
                <a:solidFill>
                  <a:srgbClr val="000000"/>
                </a:solidFill>
              </a:rPr>
              <a:t>Varastointi</a:t>
            </a:r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>
            <a:off x="6792481" y="6009752"/>
            <a:ext cx="182880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80" name="Line 36"/>
          <p:cNvSpPr>
            <a:spLocks noChangeShapeType="1"/>
          </p:cNvSpPr>
          <p:nvPr/>
        </p:nvSpPr>
        <p:spPr bwMode="auto">
          <a:xfrm>
            <a:off x="6792480" y="5582026"/>
            <a:ext cx="39168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81" name="Line 37"/>
          <p:cNvSpPr>
            <a:spLocks noChangeShapeType="1"/>
          </p:cNvSpPr>
          <p:nvPr/>
        </p:nvSpPr>
        <p:spPr bwMode="auto">
          <a:xfrm>
            <a:off x="8098560" y="5486976"/>
            <a:ext cx="45648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>
            <a:off x="6988320" y="6205612"/>
            <a:ext cx="1306080" cy="1440"/>
          </a:xfrm>
          <a:prstGeom prst="line">
            <a:avLst/>
          </a:prstGeom>
          <a:noFill/>
          <a:ln w="9525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6661441" y="3462124"/>
            <a:ext cx="914400" cy="1568325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fi-FI"/>
          </a:p>
        </p:txBody>
      </p:sp>
      <p:sp>
        <p:nvSpPr>
          <p:cNvPr id="6184" name="AutoShape 40"/>
          <p:cNvSpPr>
            <a:spLocks noChangeArrowheads="1"/>
          </p:cNvSpPr>
          <p:nvPr/>
        </p:nvSpPr>
        <p:spPr bwMode="auto">
          <a:xfrm>
            <a:off x="1241280" y="1895240"/>
            <a:ext cx="979200" cy="52277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Pesu</a:t>
            </a:r>
          </a:p>
        </p:txBody>
      </p:sp>
      <p:sp>
        <p:nvSpPr>
          <p:cNvPr id="6185" name="AutoShape 41"/>
          <p:cNvSpPr>
            <a:spLocks noChangeArrowheads="1"/>
          </p:cNvSpPr>
          <p:nvPr/>
        </p:nvSpPr>
        <p:spPr bwMode="auto">
          <a:xfrm>
            <a:off x="1241280" y="1895240"/>
            <a:ext cx="979200" cy="52277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0420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 sz="1100">
                <a:solidFill>
                  <a:srgbClr val="000000"/>
                </a:solidFill>
              </a:rPr>
              <a:t>Pesu</a:t>
            </a:r>
          </a:p>
        </p:txBody>
      </p:sp>
    </p:spTree>
    <p:extLst>
      <p:ext uri="{BB962C8B-B14F-4D97-AF65-F5344CB8AC3E}">
        <p14:creationId xmlns:p14="http://schemas.microsoft.com/office/powerpoint/2010/main" val="157512256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Macintosh PowerPoint</Application>
  <PresentationFormat>Näytössä katseltava diaesitys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Pyöräverstas</vt:lpstr>
    </vt:vector>
  </TitlesOfParts>
  <Company>Kierrätyskeskus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Pyöräverstas</dc:title>
  <dc:creator>Juuli Alm</dc:creator>
  <cp:lastModifiedBy>Juuli Alm</cp:lastModifiedBy>
  <cp:revision>1</cp:revision>
  <dcterms:created xsi:type="dcterms:W3CDTF">2015-07-28T15:29:20Z</dcterms:created>
  <dcterms:modified xsi:type="dcterms:W3CDTF">2015-07-28T15:29:47Z</dcterms:modified>
</cp:coreProperties>
</file>