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7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829BF-4824-F249-A9F9-839C9E05FE23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D3F53-51A4-624A-ACDC-66B8D5515C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4751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2B5567-F65F-7E43-A3A1-EDEB22DB844A}" type="slidenum">
              <a:rPr lang="fi-FI"/>
              <a:pPr/>
              <a:t>1</a:t>
            </a:fld>
            <a:endParaRPr lang="fi-FI"/>
          </a:p>
        </p:txBody>
      </p:sp>
      <p:sp>
        <p:nvSpPr>
          <p:cNvPr id="921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21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122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408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15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779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726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617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589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86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224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640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689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338CA-3CA4-5D42-8A4A-12D3AFEC6509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A9A2C-7187-B34E-9E96-E3675683B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772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2002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 sz="3600"/>
              <a:t>KYKS</a:t>
            </a:r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1764000" y="1045550"/>
            <a:ext cx="5747040" cy="5780767"/>
          </a:xfrm>
          <a:prstGeom prst="ellipse">
            <a:avLst/>
          </a:prstGeom>
          <a:solidFill>
            <a:srgbClr val="006699"/>
          </a:solidFill>
          <a:ln w="9525" cap="flat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2351521" y="1371024"/>
            <a:ext cx="4603680" cy="5160062"/>
          </a:xfrm>
          <a:prstGeom prst="ellipse">
            <a:avLst/>
          </a:prstGeom>
          <a:solidFill>
            <a:srgbClr val="FFFFFF"/>
          </a:solidFill>
          <a:ln w="9525" cap="flat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4114080" y="3722792"/>
            <a:ext cx="1272960" cy="522774"/>
          </a:xfrm>
          <a:prstGeom prst="ellipse">
            <a:avLst/>
          </a:prstGeom>
          <a:solidFill>
            <a:srgbClr val="006699"/>
          </a:solidFill>
          <a:ln w="9525" cap="flat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114081" y="6531087"/>
            <a:ext cx="92448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KIERKE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376160" y="3885528"/>
            <a:ext cx="66240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Tuovi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596641" y="2155907"/>
            <a:ext cx="105120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Myymälät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510561" y="2698844"/>
            <a:ext cx="143136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Tavaralajittelu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253921" y="5813891"/>
            <a:ext cx="930240" cy="55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Kuljetus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080160" y="1502078"/>
            <a:ext cx="1236960" cy="54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Koulutus</a:t>
            </a:r>
          </a:p>
          <a:p>
            <a:r>
              <a:rPr lang="fi-FI"/>
              <a:t>ja neuvonta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467361" y="5224869"/>
            <a:ext cx="205920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Henkilöstö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6726240" y="4061227"/>
            <a:ext cx="131760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Korjauspajat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7119360" y="3004156"/>
            <a:ext cx="95616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Viestintä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105920" y="3984899"/>
            <a:ext cx="1506240" cy="54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  <a:tab pos="1347788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Työllistämistyö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878080" y="1568326"/>
            <a:ext cx="115488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Kampanjat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6955200" y="5095255"/>
            <a:ext cx="72864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Näprä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2678400" y="6270418"/>
            <a:ext cx="849600" cy="391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Plan B</a:t>
            </a:r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5355360" y="2612435"/>
            <a:ext cx="587520" cy="326915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Eero</a:t>
            </a:r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2874240" y="3266263"/>
            <a:ext cx="587520" cy="326915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Juuso</a:t>
            </a:r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5355361" y="5149981"/>
            <a:ext cx="653760" cy="326915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Katri</a:t>
            </a:r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3330720" y="5355923"/>
            <a:ext cx="914400" cy="391721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Kati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159521" y="1306218"/>
            <a:ext cx="76320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Talous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024640" y="5878698"/>
            <a:ext cx="1120320" cy="31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Jätehuolto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682240" y="6217133"/>
            <a:ext cx="1094400" cy="545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  <a:tab pos="89852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Hankinnat</a:t>
            </a:r>
          </a:p>
        </p:txBody>
      </p:sp>
      <p:sp>
        <p:nvSpPr>
          <p:cNvPr id="4121" name="Freeform 25"/>
          <p:cNvSpPr>
            <a:spLocks noChangeArrowheads="1"/>
          </p:cNvSpPr>
          <p:nvPr/>
        </p:nvSpPr>
        <p:spPr bwMode="auto">
          <a:xfrm>
            <a:off x="4505760" y="3004156"/>
            <a:ext cx="522720" cy="653829"/>
          </a:xfrm>
          <a:custGeom>
            <a:avLst/>
            <a:gdLst>
              <a:gd name="T0" fmla="*/ 439 w 787"/>
              <a:gd name="T1" fmla="*/ 12 h 799"/>
              <a:gd name="T2" fmla="*/ 535 w 787"/>
              <a:gd name="T3" fmla="*/ 102 h 799"/>
              <a:gd name="T4" fmla="*/ 391 w 787"/>
              <a:gd name="T5" fmla="*/ 246 h 799"/>
              <a:gd name="T6" fmla="*/ 252 w 787"/>
              <a:gd name="T7" fmla="*/ 108 h 799"/>
              <a:gd name="T8" fmla="*/ 349 w 787"/>
              <a:gd name="T9" fmla="*/ 12 h 799"/>
              <a:gd name="T10" fmla="*/ 0 w 787"/>
              <a:gd name="T11" fmla="*/ 0 h 799"/>
              <a:gd name="T12" fmla="*/ 12 w 787"/>
              <a:gd name="T13" fmla="*/ 348 h 799"/>
              <a:gd name="T14" fmla="*/ 108 w 787"/>
              <a:gd name="T15" fmla="*/ 258 h 799"/>
              <a:gd name="T16" fmla="*/ 282 w 787"/>
              <a:gd name="T17" fmla="*/ 433 h 799"/>
              <a:gd name="T18" fmla="*/ 282 w 787"/>
              <a:gd name="T19" fmla="*/ 799 h 799"/>
              <a:gd name="T20" fmla="*/ 511 w 787"/>
              <a:gd name="T21" fmla="*/ 799 h 799"/>
              <a:gd name="T22" fmla="*/ 511 w 787"/>
              <a:gd name="T23" fmla="*/ 427 h 799"/>
              <a:gd name="T24" fmla="*/ 685 w 787"/>
              <a:gd name="T25" fmla="*/ 252 h 799"/>
              <a:gd name="T26" fmla="*/ 781 w 787"/>
              <a:gd name="T27" fmla="*/ 348 h 799"/>
              <a:gd name="T28" fmla="*/ 787 w 787"/>
              <a:gd name="T29" fmla="*/ 0 h 799"/>
              <a:gd name="T30" fmla="*/ 439 w 787"/>
              <a:gd name="T31" fmla="*/ 12 h 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87" h="799">
                <a:moveTo>
                  <a:pt x="439" y="12"/>
                </a:moveTo>
                <a:lnTo>
                  <a:pt x="535" y="102"/>
                </a:lnTo>
                <a:lnTo>
                  <a:pt x="391" y="246"/>
                </a:lnTo>
                <a:lnTo>
                  <a:pt x="252" y="108"/>
                </a:lnTo>
                <a:lnTo>
                  <a:pt x="349" y="12"/>
                </a:lnTo>
                <a:lnTo>
                  <a:pt x="0" y="0"/>
                </a:lnTo>
                <a:lnTo>
                  <a:pt x="12" y="348"/>
                </a:lnTo>
                <a:lnTo>
                  <a:pt x="108" y="258"/>
                </a:lnTo>
                <a:lnTo>
                  <a:pt x="282" y="433"/>
                </a:lnTo>
                <a:lnTo>
                  <a:pt x="282" y="799"/>
                </a:lnTo>
                <a:lnTo>
                  <a:pt x="511" y="799"/>
                </a:lnTo>
                <a:lnTo>
                  <a:pt x="511" y="427"/>
                </a:lnTo>
                <a:lnTo>
                  <a:pt x="685" y="252"/>
                </a:lnTo>
                <a:lnTo>
                  <a:pt x="781" y="348"/>
                </a:lnTo>
                <a:lnTo>
                  <a:pt x="787" y="0"/>
                </a:lnTo>
                <a:lnTo>
                  <a:pt x="439" y="12"/>
                </a:lnTo>
                <a:close/>
              </a:path>
            </a:pathLst>
          </a:cu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4527360" y="3277784"/>
            <a:ext cx="565920" cy="54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1pPr>
            <a:lvl2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2pPr>
            <a:lvl3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3pPr>
            <a:lvl4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4pPr>
            <a:lvl5pPr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492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icrosoft YaHei" charset="0"/>
              </a:defRPr>
            </a:lvl9pPr>
          </a:lstStyle>
          <a:p>
            <a:r>
              <a:rPr lang="fi-FI"/>
              <a:t>Idea</a:t>
            </a:r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>
            <a:off x="5028481" y="4310373"/>
            <a:ext cx="522720" cy="838168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flipH="1">
            <a:off x="3916800" y="4376620"/>
            <a:ext cx="329760" cy="849689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 flipH="1" flipV="1">
            <a:off x="3460321" y="3590298"/>
            <a:ext cx="590400" cy="329794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 flipV="1">
            <a:off x="5388481" y="2937909"/>
            <a:ext cx="424800" cy="786323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27" name="AutoShape 31"/>
          <p:cNvSpPr>
            <a:spLocks noChangeArrowheads="1"/>
          </p:cNvSpPr>
          <p:nvPr/>
        </p:nvSpPr>
        <p:spPr bwMode="auto">
          <a:xfrm>
            <a:off x="5551201" y="4061227"/>
            <a:ext cx="1241280" cy="184339"/>
          </a:xfrm>
          <a:prstGeom prst="rightArrow">
            <a:avLst>
              <a:gd name="adj1" fmla="val 50000"/>
              <a:gd name="adj2" fmla="val 168359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88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900">
                <a:solidFill>
                  <a:srgbClr val="000000"/>
                </a:solidFill>
              </a:rPr>
              <a:t>Idea</a:t>
            </a:r>
          </a:p>
        </p:txBody>
      </p:sp>
      <p:sp>
        <p:nvSpPr>
          <p:cNvPr id="4128" name="AutoShape 32"/>
          <p:cNvSpPr>
            <a:spLocks noChangeArrowheads="1"/>
          </p:cNvSpPr>
          <p:nvPr/>
        </p:nvSpPr>
        <p:spPr bwMode="auto">
          <a:xfrm>
            <a:off x="4636801" y="4441426"/>
            <a:ext cx="522720" cy="45652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Idea</a:t>
            </a:r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3461760" y="4114512"/>
            <a:ext cx="456480" cy="914496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60021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2200">
                <a:solidFill>
                  <a:srgbClr val="000000"/>
                </a:solidFill>
              </a:rPr>
              <a:t>Idea</a:t>
            </a:r>
          </a:p>
        </p:txBody>
      </p:sp>
      <p:sp>
        <p:nvSpPr>
          <p:cNvPr id="4130" name="Freeform 34"/>
          <p:cNvSpPr>
            <a:spLocks noChangeArrowheads="1"/>
          </p:cNvSpPr>
          <p:nvPr/>
        </p:nvSpPr>
        <p:spPr bwMode="auto">
          <a:xfrm>
            <a:off x="2499840" y="2412253"/>
            <a:ext cx="3899520" cy="3581656"/>
          </a:xfrm>
          <a:custGeom>
            <a:avLst/>
            <a:gdLst>
              <a:gd name="T0" fmla="*/ 4302 w 11940"/>
              <a:gd name="T1" fmla="*/ 1790 h 10967"/>
              <a:gd name="T2" fmla="*/ 5307 w 11940"/>
              <a:gd name="T3" fmla="*/ 1120 h 10967"/>
              <a:gd name="T4" fmla="*/ 6479 w 11940"/>
              <a:gd name="T5" fmla="*/ 551 h 10967"/>
              <a:gd name="T6" fmla="*/ 7585 w 11940"/>
              <a:gd name="T7" fmla="*/ 216 h 10967"/>
              <a:gd name="T8" fmla="*/ 8656 w 11940"/>
              <a:gd name="T9" fmla="*/ 15 h 10967"/>
              <a:gd name="T10" fmla="*/ 9762 w 11940"/>
              <a:gd name="T11" fmla="*/ 15 h 10967"/>
              <a:gd name="T12" fmla="*/ 10833 w 11940"/>
              <a:gd name="T13" fmla="*/ 651 h 10967"/>
              <a:gd name="T14" fmla="*/ 11671 w 11940"/>
              <a:gd name="T15" fmla="*/ 1589 h 10967"/>
              <a:gd name="T16" fmla="*/ 11805 w 11940"/>
              <a:gd name="T17" fmla="*/ 2594 h 10967"/>
              <a:gd name="T18" fmla="*/ 11336 w 11940"/>
              <a:gd name="T19" fmla="*/ 3599 h 10967"/>
              <a:gd name="T20" fmla="*/ 11704 w 11940"/>
              <a:gd name="T21" fmla="*/ 4737 h 10967"/>
              <a:gd name="T22" fmla="*/ 11938 w 11940"/>
              <a:gd name="T23" fmla="*/ 5809 h 10967"/>
              <a:gd name="T24" fmla="*/ 11537 w 11940"/>
              <a:gd name="T25" fmla="*/ 6814 h 10967"/>
              <a:gd name="T26" fmla="*/ 11403 w 11940"/>
              <a:gd name="T27" fmla="*/ 7852 h 10967"/>
              <a:gd name="T28" fmla="*/ 11503 w 11940"/>
              <a:gd name="T29" fmla="*/ 8890 h 10967"/>
              <a:gd name="T30" fmla="*/ 10766 w 11940"/>
              <a:gd name="T31" fmla="*/ 9795 h 10967"/>
              <a:gd name="T32" fmla="*/ 9728 w 11940"/>
              <a:gd name="T33" fmla="*/ 9996 h 10967"/>
              <a:gd name="T34" fmla="*/ 8623 w 11940"/>
              <a:gd name="T35" fmla="*/ 9795 h 10967"/>
              <a:gd name="T36" fmla="*/ 7518 w 11940"/>
              <a:gd name="T37" fmla="*/ 10063 h 10967"/>
              <a:gd name="T38" fmla="*/ 6479 w 11940"/>
              <a:gd name="T39" fmla="*/ 10565 h 10967"/>
              <a:gd name="T40" fmla="*/ 5441 w 11940"/>
              <a:gd name="T41" fmla="*/ 10665 h 10967"/>
              <a:gd name="T42" fmla="*/ 4436 w 11940"/>
              <a:gd name="T43" fmla="*/ 10933 h 10967"/>
              <a:gd name="T44" fmla="*/ 3298 w 11940"/>
              <a:gd name="T45" fmla="*/ 10933 h 10967"/>
              <a:gd name="T46" fmla="*/ 2360 w 11940"/>
              <a:gd name="T47" fmla="*/ 10464 h 10967"/>
              <a:gd name="T48" fmla="*/ 2259 w 11940"/>
              <a:gd name="T49" fmla="*/ 9292 h 10967"/>
              <a:gd name="T50" fmla="*/ 2259 w 11940"/>
              <a:gd name="T51" fmla="*/ 7986 h 10967"/>
              <a:gd name="T52" fmla="*/ 1757 w 11940"/>
              <a:gd name="T53" fmla="*/ 7182 h 10967"/>
              <a:gd name="T54" fmla="*/ 1020 w 11940"/>
              <a:gd name="T55" fmla="*/ 6680 h 10967"/>
              <a:gd name="T56" fmla="*/ 1623 w 11940"/>
              <a:gd name="T57" fmla="*/ 5608 h 10967"/>
              <a:gd name="T58" fmla="*/ 484 w 11940"/>
              <a:gd name="T59" fmla="*/ 5106 h 10967"/>
              <a:gd name="T60" fmla="*/ 317 w 11940"/>
              <a:gd name="T61" fmla="*/ 4235 h 10967"/>
              <a:gd name="T62" fmla="*/ 685 w 11940"/>
              <a:gd name="T63" fmla="*/ 3197 h 10967"/>
              <a:gd name="T64" fmla="*/ 1456 w 11940"/>
              <a:gd name="T65" fmla="*/ 2159 h 10967"/>
              <a:gd name="T66" fmla="*/ 2728 w 11940"/>
              <a:gd name="T67" fmla="*/ 1857 h 10967"/>
              <a:gd name="T68" fmla="*/ 3800 w 11940"/>
              <a:gd name="T69" fmla="*/ 1556 h 10967"/>
              <a:gd name="T70" fmla="*/ 4336 w 11940"/>
              <a:gd name="T71" fmla="*/ 1154 h 10967"/>
              <a:gd name="T72" fmla="*/ 4403 w 11940"/>
              <a:gd name="T73" fmla="*/ 1489 h 10967"/>
              <a:gd name="T74" fmla="*/ 4436 w 11940"/>
              <a:gd name="T75" fmla="*/ 1824 h 10967"/>
              <a:gd name="T76" fmla="*/ 4403 w 11940"/>
              <a:gd name="T77" fmla="*/ 1824 h 10967"/>
              <a:gd name="T78" fmla="*/ 4302 w 11940"/>
              <a:gd name="T79" fmla="*/ 1790 h 10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940" h="10967">
                <a:moveTo>
                  <a:pt x="4302" y="1790"/>
                </a:moveTo>
                <a:cubicBezTo>
                  <a:pt x="4614" y="1531"/>
                  <a:pt x="5037" y="1421"/>
                  <a:pt x="5307" y="1120"/>
                </a:cubicBezTo>
                <a:cubicBezTo>
                  <a:pt x="5638" y="751"/>
                  <a:pt x="6092" y="758"/>
                  <a:pt x="6479" y="551"/>
                </a:cubicBezTo>
                <a:cubicBezTo>
                  <a:pt x="6818" y="369"/>
                  <a:pt x="7189" y="204"/>
                  <a:pt x="7585" y="216"/>
                </a:cubicBezTo>
                <a:cubicBezTo>
                  <a:pt x="7958" y="226"/>
                  <a:pt x="8280" y="0"/>
                  <a:pt x="8656" y="15"/>
                </a:cubicBezTo>
                <a:cubicBezTo>
                  <a:pt x="9023" y="29"/>
                  <a:pt x="9394" y="26"/>
                  <a:pt x="9762" y="15"/>
                </a:cubicBezTo>
                <a:cubicBezTo>
                  <a:pt x="10237" y="0"/>
                  <a:pt x="10517" y="382"/>
                  <a:pt x="10833" y="651"/>
                </a:cubicBezTo>
                <a:cubicBezTo>
                  <a:pt x="11151" y="922"/>
                  <a:pt x="11482" y="1167"/>
                  <a:pt x="11671" y="1589"/>
                </a:cubicBezTo>
                <a:cubicBezTo>
                  <a:pt x="11825" y="1936"/>
                  <a:pt x="11858" y="2260"/>
                  <a:pt x="11805" y="2594"/>
                </a:cubicBezTo>
                <a:cubicBezTo>
                  <a:pt x="11746" y="2958"/>
                  <a:pt x="11238" y="3208"/>
                  <a:pt x="11336" y="3599"/>
                </a:cubicBezTo>
                <a:cubicBezTo>
                  <a:pt x="11432" y="3983"/>
                  <a:pt x="11655" y="4322"/>
                  <a:pt x="11704" y="4737"/>
                </a:cubicBezTo>
                <a:cubicBezTo>
                  <a:pt x="11747" y="5102"/>
                  <a:pt x="11939" y="5443"/>
                  <a:pt x="11938" y="5809"/>
                </a:cubicBezTo>
                <a:cubicBezTo>
                  <a:pt x="11937" y="6177"/>
                  <a:pt x="11442" y="6407"/>
                  <a:pt x="11537" y="6814"/>
                </a:cubicBezTo>
                <a:cubicBezTo>
                  <a:pt x="11621" y="7179"/>
                  <a:pt x="11391" y="7488"/>
                  <a:pt x="11403" y="7852"/>
                </a:cubicBezTo>
                <a:cubicBezTo>
                  <a:pt x="11414" y="8200"/>
                  <a:pt x="11630" y="8565"/>
                  <a:pt x="11503" y="8890"/>
                </a:cubicBezTo>
                <a:cubicBezTo>
                  <a:pt x="11352" y="9272"/>
                  <a:pt x="11230" y="9668"/>
                  <a:pt x="10766" y="9795"/>
                </a:cubicBezTo>
                <a:cubicBezTo>
                  <a:pt x="10421" y="9889"/>
                  <a:pt x="10070" y="9869"/>
                  <a:pt x="9728" y="9996"/>
                </a:cubicBezTo>
                <a:cubicBezTo>
                  <a:pt x="9348" y="10137"/>
                  <a:pt x="8998" y="9779"/>
                  <a:pt x="8623" y="9795"/>
                </a:cubicBezTo>
                <a:cubicBezTo>
                  <a:pt x="8245" y="9811"/>
                  <a:pt x="7851" y="9866"/>
                  <a:pt x="7518" y="10063"/>
                </a:cubicBezTo>
                <a:cubicBezTo>
                  <a:pt x="7202" y="10249"/>
                  <a:pt x="6932" y="10625"/>
                  <a:pt x="6479" y="10565"/>
                </a:cubicBezTo>
                <a:cubicBezTo>
                  <a:pt x="6135" y="10519"/>
                  <a:pt x="5750" y="10459"/>
                  <a:pt x="5441" y="10665"/>
                </a:cubicBezTo>
                <a:cubicBezTo>
                  <a:pt x="5138" y="10866"/>
                  <a:pt x="4781" y="10917"/>
                  <a:pt x="4436" y="10933"/>
                </a:cubicBezTo>
                <a:cubicBezTo>
                  <a:pt x="4057" y="10949"/>
                  <a:pt x="3675" y="10899"/>
                  <a:pt x="3298" y="10933"/>
                </a:cubicBezTo>
                <a:cubicBezTo>
                  <a:pt x="2928" y="10966"/>
                  <a:pt x="2465" y="10849"/>
                  <a:pt x="2360" y="10464"/>
                </a:cubicBezTo>
                <a:cubicBezTo>
                  <a:pt x="2253" y="10076"/>
                  <a:pt x="2407" y="9727"/>
                  <a:pt x="2259" y="9292"/>
                </a:cubicBezTo>
                <a:cubicBezTo>
                  <a:pt x="2117" y="8880"/>
                  <a:pt x="2354" y="8410"/>
                  <a:pt x="2259" y="7986"/>
                </a:cubicBezTo>
                <a:cubicBezTo>
                  <a:pt x="2188" y="7670"/>
                  <a:pt x="2360" y="7078"/>
                  <a:pt x="1757" y="7182"/>
                </a:cubicBezTo>
                <a:cubicBezTo>
                  <a:pt x="1469" y="7231"/>
                  <a:pt x="795" y="7191"/>
                  <a:pt x="1020" y="6680"/>
                </a:cubicBezTo>
                <a:cubicBezTo>
                  <a:pt x="1184" y="6306"/>
                  <a:pt x="1882" y="5988"/>
                  <a:pt x="1623" y="5608"/>
                </a:cubicBezTo>
                <a:cubicBezTo>
                  <a:pt x="1389" y="5265"/>
                  <a:pt x="890" y="5192"/>
                  <a:pt x="484" y="5106"/>
                </a:cubicBezTo>
                <a:cubicBezTo>
                  <a:pt x="8" y="5005"/>
                  <a:pt x="0" y="4492"/>
                  <a:pt x="317" y="4235"/>
                </a:cubicBezTo>
                <a:cubicBezTo>
                  <a:pt x="623" y="3987"/>
                  <a:pt x="452" y="3502"/>
                  <a:pt x="685" y="3197"/>
                </a:cubicBezTo>
                <a:cubicBezTo>
                  <a:pt x="948" y="2852"/>
                  <a:pt x="994" y="2321"/>
                  <a:pt x="1456" y="2159"/>
                </a:cubicBezTo>
                <a:cubicBezTo>
                  <a:pt x="1867" y="2015"/>
                  <a:pt x="2309" y="1974"/>
                  <a:pt x="2728" y="1857"/>
                </a:cubicBezTo>
                <a:cubicBezTo>
                  <a:pt x="3086" y="1757"/>
                  <a:pt x="3896" y="1916"/>
                  <a:pt x="3800" y="1556"/>
                </a:cubicBezTo>
                <a:cubicBezTo>
                  <a:pt x="3599" y="803"/>
                  <a:pt x="4140" y="1276"/>
                  <a:pt x="4336" y="1154"/>
                </a:cubicBezTo>
                <a:lnTo>
                  <a:pt x="4403" y="1489"/>
                </a:lnTo>
                <a:lnTo>
                  <a:pt x="4436" y="1824"/>
                </a:lnTo>
                <a:lnTo>
                  <a:pt x="4403" y="1824"/>
                </a:lnTo>
                <a:lnTo>
                  <a:pt x="4302" y="1790"/>
                </a:ln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4131" name="Freeform 35"/>
          <p:cNvSpPr>
            <a:spLocks noChangeArrowheads="1"/>
          </p:cNvSpPr>
          <p:nvPr/>
        </p:nvSpPr>
        <p:spPr bwMode="auto">
          <a:xfrm>
            <a:off x="3722400" y="2285521"/>
            <a:ext cx="326880" cy="1437271"/>
          </a:xfrm>
          <a:custGeom>
            <a:avLst/>
            <a:gdLst>
              <a:gd name="T0" fmla="*/ 517 w 841"/>
              <a:gd name="T1" fmla="*/ 247 h 854"/>
              <a:gd name="T2" fmla="*/ 517 w 841"/>
              <a:gd name="T3" fmla="*/ 415 h 854"/>
              <a:gd name="T4" fmla="*/ 264 w 841"/>
              <a:gd name="T5" fmla="*/ 415 h 854"/>
              <a:gd name="T6" fmla="*/ 264 w 841"/>
              <a:gd name="T7" fmla="*/ 0 h 854"/>
              <a:gd name="T8" fmla="*/ 0 w 841"/>
              <a:gd name="T9" fmla="*/ 0 h 854"/>
              <a:gd name="T10" fmla="*/ 0 w 841"/>
              <a:gd name="T11" fmla="*/ 680 h 854"/>
              <a:gd name="T12" fmla="*/ 517 w 841"/>
              <a:gd name="T13" fmla="*/ 680 h 854"/>
              <a:gd name="T14" fmla="*/ 517 w 841"/>
              <a:gd name="T15" fmla="*/ 854 h 854"/>
              <a:gd name="T16" fmla="*/ 841 w 841"/>
              <a:gd name="T17" fmla="*/ 547 h 854"/>
              <a:gd name="T18" fmla="*/ 517 w 841"/>
              <a:gd name="T19" fmla="*/ 247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41" h="854">
                <a:moveTo>
                  <a:pt x="517" y="247"/>
                </a:moveTo>
                <a:lnTo>
                  <a:pt x="517" y="415"/>
                </a:lnTo>
                <a:lnTo>
                  <a:pt x="264" y="415"/>
                </a:lnTo>
                <a:lnTo>
                  <a:pt x="264" y="0"/>
                </a:lnTo>
                <a:lnTo>
                  <a:pt x="0" y="0"/>
                </a:lnTo>
                <a:lnTo>
                  <a:pt x="0" y="680"/>
                </a:lnTo>
                <a:lnTo>
                  <a:pt x="517" y="680"/>
                </a:lnTo>
                <a:lnTo>
                  <a:pt x="517" y="854"/>
                </a:lnTo>
                <a:lnTo>
                  <a:pt x="841" y="547"/>
                </a:lnTo>
                <a:lnTo>
                  <a:pt x="517" y="247"/>
                </a:lnTo>
                <a:close/>
              </a:path>
            </a:pathLst>
          </a:cu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/>
            <a:r>
              <a:rPr lang="fi-FI">
                <a:solidFill>
                  <a:srgbClr val="000000"/>
                </a:solidFill>
              </a:rPr>
              <a:t>Idea</a:t>
            </a:r>
          </a:p>
        </p:txBody>
      </p:sp>
      <p:sp>
        <p:nvSpPr>
          <p:cNvPr id="4132" name="AutoShape 36"/>
          <p:cNvSpPr>
            <a:spLocks noChangeArrowheads="1"/>
          </p:cNvSpPr>
          <p:nvPr/>
        </p:nvSpPr>
        <p:spPr bwMode="auto">
          <a:xfrm>
            <a:off x="5420160" y="1764186"/>
            <a:ext cx="260640" cy="456527"/>
          </a:xfrm>
          <a:prstGeom prst="downArrow">
            <a:avLst>
              <a:gd name="adj1" fmla="val 50000"/>
              <a:gd name="adj2" fmla="val 43784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/>
            <a:r>
              <a:rPr lang="fi-FI">
                <a:solidFill>
                  <a:srgbClr val="000000"/>
                </a:solidFill>
              </a:rPr>
              <a:t>Idea</a:t>
            </a:r>
          </a:p>
        </p:txBody>
      </p:sp>
      <p:sp>
        <p:nvSpPr>
          <p:cNvPr id="4133" name="AutoShape 37"/>
          <p:cNvSpPr>
            <a:spLocks noChangeArrowheads="1"/>
          </p:cNvSpPr>
          <p:nvPr/>
        </p:nvSpPr>
        <p:spPr bwMode="auto">
          <a:xfrm>
            <a:off x="6397921" y="3331070"/>
            <a:ext cx="329760" cy="195861"/>
          </a:xfrm>
          <a:prstGeom prst="leftArrow">
            <a:avLst>
              <a:gd name="adj1" fmla="val 50000"/>
              <a:gd name="adj2" fmla="val 42096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/>
            <a:r>
              <a:rPr lang="fi-FI" sz="1100">
                <a:solidFill>
                  <a:srgbClr val="000000"/>
                </a:solidFill>
              </a:rPr>
              <a:t>Idea</a:t>
            </a:r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 flipH="1">
            <a:off x="4831201" y="5420729"/>
            <a:ext cx="52560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 flipV="1">
            <a:off x="5942880" y="2937908"/>
            <a:ext cx="783360" cy="2213513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>
            <a:off x="4114080" y="5747644"/>
            <a:ext cx="979200" cy="39172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 flipH="1">
            <a:off x="3068640" y="5540262"/>
            <a:ext cx="263520" cy="207382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38" name="Line 42"/>
          <p:cNvSpPr>
            <a:spLocks noChangeShapeType="1"/>
          </p:cNvSpPr>
          <p:nvPr/>
        </p:nvSpPr>
        <p:spPr bwMode="auto">
          <a:xfrm flipV="1">
            <a:off x="4114081" y="4439987"/>
            <a:ext cx="260640" cy="786323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39" name="Line 43"/>
          <p:cNvSpPr>
            <a:spLocks noChangeShapeType="1"/>
          </p:cNvSpPr>
          <p:nvPr/>
        </p:nvSpPr>
        <p:spPr bwMode="auto">
          <a:xfrm flipH="1" flipV="1">
            <a:off x="2610721" y="3012796"/>
            <a:ext cx="590400" cy="25490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40" name="Line 44"/>
          <p:cNvSpPr>
            <a:spLocks noChangeShapeType="1"/>
          </p:cNvSpPr>
          <p:nvPr/>
        </p:nvSpPr>
        <p:spPr bwMode="auto">
          <a:xfrm>
            <a:off x="2874240" y="3591737"/>
            <a:ext cx="1440" cy="456528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 flipH="1" flipV="1">
            <a:off x="5747040" y="1761305"/>
            <a:ext cx="67680" cy="85257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 flipH="1">
            <a:off x="4504320" y="2743489"/>
            <a:ext cx="852480" cy="64806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 flipV="1">
            <a:off x="5486401" y="2742048"/>
            <a:ext cx="1110240" cy="124429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>
            <a:off x="4703040" y="4310373"/>
            <a:ext cx="1440" cy="143727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 flipH="1" flipV="1">
            <a:off x="4373280" y="1761305"/>
            <a:ext cx="852480" cy="1962926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pic>
        <p:nvPicPr>
          <p:cNvPr id="4146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121" y="4376620"/>
            <a:ext cx="509760" cy="391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147" name="Pictur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841" y="3657985"/>
            <a:ext cx="689760" cy="5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46270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Macintosh PowerPoint</Application>
  <PresentationFormat>Näytössä katseltava diaesitys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KYKS</vt:lpstr>
    </vt:vector>
  </TitlesOfParts>
  <Company>Kierrätyskeskus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KYKS</dc:title>
  <dc:creator>Juuli Alm</dc:creator>
  <cp:lastModifiedBy>Juuli Alm</cp:lastModifiedBy>
  <cp:revision>1</cp:revision>
  <dcterms:created xsi:type="dcterms:W3CDTF">2015-07-28T15:26:34Z</dcterms:created>
  <dcterms:modified xsi:type="dcterms:W3CDTF">2015-07-28T15:27:55Z</dcterms:modified>
</cp:coreProperties>
</file>