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AA7B1-140F-8743-ACF6-32FECD1120EC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B417B-54C3-7C40-A40E-012B0F535D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861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DD287A7-093D-114D-ABA8-BE5D2AA2D5D6}" type="slidenum">
              <a:rPr lang="fi-FI"/>
              <a:pPr/>
              <a:t>1</a:t>
            </a:fld>
            <a:endParaRPr lang="fi-FI"/>
          </a:p>
        </p:txBody>
      </p:sp>
      <p:sp>
        <p:nvSpPr>
          <p:cNvPr id="1228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229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535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369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785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482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721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779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4750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766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972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328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957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8D5E7-64E7-A54A-90E3-F6A6F573FD0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C60AC-9A95-EA42-B306-8E552494C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707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/>
              <a:t>Sisäinen kuljetus</a:t>
            </a:r>
          </a:p>
        </p:txBody>
      </p:sp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131041" y="4506234"/>
            <a:ext cx="1764000" cy="1437271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</a:tabLst>
            </a:pPr>
            <a:r>
              <a:rPr lang="fi-FI">
                <a:solidFill>
                  <a:srgbClr val="000000"/>
                </a:solidFill>
              </a:rPr>
              <a:t>Nihtisilta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6923521" y="4768341"/>
            <a:ext cx="1893600" cy="522774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</a:tabLst>
            </a:pPr>
            <a:r>
              <a:rPr lang="fi-FI">
                <a:solidFill>
                  <a:srgbClr val="000000"/>
                </a:solidFill>
              </a:rPr>
              <a:t>Kyläsaari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923521" y="5420730"/>
            <a:ext cx="1893600" cy="52277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</a:tabLst>
            </a:pPr>
            <a:r>
              <a:rPr lang="fi-FI">
                <a:solidFill>
                  <a:srgbClr val="000000"/>
                </a:solidFill>
              </a:rPr>
              <a:t>Itäkeskus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5191200" y="1682097"/>
            <a:ext cx="1893600" cy="52277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</a:tabLst>
            </a:pPr>
            <a:r>
              <a:rPr lang="fi-FI">
                <a:solidFill>
                  <a:srgbClr val="000000"/>
                </a:solidFill>
              </a:rPr>
              <a:t>Koivukylä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64801" y="2612434"/>
            <a:ext cx="8948160" cy="1568325"/>
          </a:xfrm>
          <a:prstGeom prst="flowChartProcess">
            <a:avLst/>
          </a:prstGeom>
          <a:solidFill>
            <a:srgbClr val="E6E6F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326881" y="3004156"/>
            <a:ext cx="1045440" cy="718636"/>
          </a:xfrm>
          <a:prstGeom prst="flowChartInputOutput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Tieto siirto-</a:t>
            </a:r>
          </a:p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tarpeesta ja</a:t>
            </a:r>
          </a:p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tavara-</a:t>
            </a:r>
          </a:p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määristä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1959841" y="3135210"/>
            <a:ext cx="849600" cy="522774"/>
          </a:xfrm>
          <a:prstGeom prst="flowChartPreparation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Päivän</a:t>
            </a:r>
          </a:p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reititys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1437120" y="3395876"/>
            <a:ext cx="39168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3461761" y="3004156"/>
            <a:ext cx="522720" cy="32691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>
                <a:solidFill>
                  <a:srgbClr val="000000"/>
                </a:solidFill>
              </a:rPr>
              <a:t>Ajo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4309920" y="3070403"/>
            <a:ext cx="522720" cy="32691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>
                <a:solidFill>
                  <a:srgbClr val="000000"/>
                </a:solidFill>
              </a:rPr>
              <a:t>Ajo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5290561" y="3004155"/>
            <a:ext cx="522720" cy="391721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>
                <a:solidFill>
                  <a:srgbClr val="000000"/>
                </a:solidFill>
              </a:rPr>
              <a:t>Ajo</a:t>
            </a:r>
          </a:p>
        </p:txBody>
      </p:sp>
      <p:cxnSp>
        <p:nvCxnSpPr>
          <p:cNvPr id="7181" name="AutoShape 13"/>
          <p:cNvCxnSpPr>
            <a:cxnSpLocks noChangeShapeType="1"/>
            <a:stCxn id="7178" idx="2"/>
            <a:endCxn id="7179" idx="2"/>
          </p:cNvCxnSpPr>
          <p:nvPr/>
        </p:nvCxnSpPr>
        <p:spPr bwMode="auto">
          <a:xfrm>
            <a:off x="3722401" y="3331071"/>
            <a:ext cx="849600" cy="66247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182" name="AutoShape 14"/>
          <p:cNvCxnSpPr>
            <a:cxnSpLocks noChangeShapeType="1"/>
            <a:stCxn id="7179" idx="2"/>
            <a:endCxn id="7180" idx="2"/>
          </p:cNvCxnSpPr>
          <p:nvPr/>
        </p:nvCxnSpPr>
        <p:spPr bwMode="auto">
          <a:xfrm>
            <a:off x="4572001" y="3395876"/>
            <a:ext cx="980640" cy="1441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088161" y="3604699"/>
            <a:ext cx="74448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X </a:t>
            </a:r>
            <a:r>
              <a:rPr lang="fi-FI" sz="1100"/>
              <a:t>kertaa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2874241" y="3395876"/>
            <a:ext cx="32688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6009121" y="3462123"/>
            <a:ext cx="84960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7184160" y="3070403"/>
            <a:ext cx="1370880" cy="718636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Tavarat siirtyvät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haluttuun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prosessivaiheeseen</a:t>
            </a:r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3461760" y="2612434"/>
            <a:ext cx="1440" cy="156832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5813281" y="2612434"/>
            <a:ext cx="1440" cy="156832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984480" y="2678681"/>
            <a:ext cx="1370880" cy="43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0420" rIns="81639" bIns="40820"/>
          <a:lstStyle>
            <a:lvl1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 sz="1100"/>
              <a:t>Kuljettajan työpäivä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918241" y="1150682"/>
            <a:ext cx="1632960" cy="48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Tavaran kulku</a:t>
            </a:r>
          </a:p>
        </p:txBody>
      </p:sp>
      <p:sp>
        <p:nvSpPr>
          <p:cNvPr id="7191" name="AutoShape 23"/>
          <p:cNvSpPr>
            <a:spLocks noChangeArrowheads="1"/>
          </p:cNvSpPr>
          <p:nvPr/>
        </p:nvSpPr>
        <p:spPr bwMode="auto">
          <a:xfrm>
            <a:off x="783360" y="4180759"/>
            <a:ext cx="391680" cy="326914"/>
          </a:xfrm>
          <a:prstGeom prst="upDownArrow">
            <a:avLst>
              <a:gd name="adj1" fmla="val 50000"/>
              <a:gd name="adj2" fmla="val 19907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92" name="AutoShape 24"/>
          <p:cNvSpPr>
            <a:spLocks noChangeArrowheads="1"/>
          </p:cNvSpPr>
          <p:nvPr/>
        </p:nvSpPr>
        <p:spPr bwMode="auto">
          <a:xfrm>
            <a:off x="5028480" y="4310373"/>
            <a:ext cx="195840" cy="587582"/>
          </a:xfrm>
          <a:prstGeom prst="upDownArrow">
            <a:avLst>
              <a:gd name="adj1" fmla="val 50000"/>
              <a:gd name="adj2" fmla="val 59722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93" name="AutoShape 25"/>
          <p:cNvSpPr>
            <a:spLocks noChangeArrowheads="1"/>
          </p:cNvSpPr>
          <p:nvPr/>
        </p:nvSpPr>
        <p:spPr bwMode="auto">
          <a:xfrm>
            <a:off x="7837920" y="4180760"/>
            <a:ext cx="131040" cy="456527"/>
          </a:xfrm>
          <a:prstGeom prst="upDownArrow">
            <a:avLst>
              <a:gd name="adj1" fmla="val 50000"/>
              <a:gd name="adj2" fmla="val 69348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94" name="AutoShape 26"/>
          <p:cNvSpPr>
            <a:spLocks noChangeArrowheads="1"/>
          </p:cNvSpPr>
          <p:nvPr/>
        </p:nvSpPr>
        <p:spPr bwMode="auto">
          <a:xfrm>
            <a:off x="6009121" y="2203431"/>
            <a:ext cx="260640" cy="409003"/>
          </a:xfrm>
          <a:prstGeom prst="upDownArrow">
            <a:avLst>
              <a:gd name="adj1" fmla="val 50000"/>
              <a:gd name="adj2" fmla="val 31236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763387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Macintosh PowerPoint</Application>
  <PresentationFormat>Näytössä katseltava diaesitys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Sisäinen kuljetus</vt:lpstr>
    </vt:vector>
  </TitlesOfParts>
  <Company>Kierrätyskeskus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Sisäinen kuljetus</dc:title>
  <dc:creator>Juuli Alm</dc:creator>
  <cp:lastModifiedBy>Juuli Alm</cp:lastModifiedBy>
  <cp:revision>1</cp:revision>
  <dcterms:created xsi:type="dcterms:W3CDTF">2015-07-28T15:23:58Z</dcterms:created>
  <dcterms:modified xsi:type="dcterms:W3CDTF">2015-07-28T15:24:49Z</dcterms:modified>
</cp:coreProperties>
</file>