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2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DBDF4-9114-7F47-8848-D337C54C87E1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B3043-DFC3-5741-9A13-5AA2E0A928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76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A33D2E-1927-754D-A5AA-0A8AA4EBA23B}" type="slidenum">
              <a:rPr lang="fi-FI"/>
              <a:pPr/>
              <a:t>1</a:t>
            </a:fld>
            <a:endParaRPr lang="fi-FI"/>
          </a:p>
        </p:txBody>
      </p:sp>
      <p:sp>
        <p:nvSpPr>
          <p:cNvPr id="1228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229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264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468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971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19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846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14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4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4031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047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6480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078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8E84-66CA-654D-B0E9-695854E2BD4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019C4-7E18-764B-8888-C963A33F68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560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/>
              <a:t>Huonekalut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3977698"/>
          </a:xfrm>
          <a:ln/>
        </p:spPr>
        <p:txBody>
          <a:bodyPr/>
          <a:lstStyle/>
          <a:p>
            <a:pPr marL="391686" indent="-293764">
              <a:buSzPct val="45000"/>
              <a:buFont typeface="StarSymbol" charset="0"/>
              <a:buChar char="●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/>
              <a:t> 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306080" y="1633131"/>
            <a:ext cx="1110240" cy="4506234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>
                <a:solidFill>
                  <a:srgbClr val="000000"/>
                </a:solidFill>
              </a:rPr>
              <a:t>Vastaan-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>
                <a:solidFill>
                  <a:srgbClr val="000000"/>
                </a:solidFill>
              </a:rPr>
              <a:t>otto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31040" y="1697939"/>
            <a:ext cx="783360" cy="71863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Palautuu</a:t>
            </a:r>
          </a:p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asiakkaalle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979200" y="2024852"/>
            <a:ext cx="195840" cy="195861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743200" y="2089660"/>
            <a:ext cx="1110240" cy="195861"/>
          </a:xfrm>
          <a:prstGeom prst="rightArrow">
            <a:avLst>
              <a:gd name="adj1" fmla="val 50000"/>
              <a:gd name="adj2" fmla="val 141728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6138720" y="1371024"/>
            <a:ext cx="587520" cy="32691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>
                <a:solidFill>
                  <a:srgbClr val="000000"/>
                </a:solidFill>
              </a:rPr>
              <a:t>Jäte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6073920" y="3853845"/>
            <a:ext cx="2874240" cy="182899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632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</a:tabLst>
            </a:pPr>
            <a:r>
              <a:rPr lang="fi-FI" sz="2500">
                <a:solidFill>
                  <a:srgbClr val="000000"/>
                </a:solidFill>
              </a:rPr>
              <a:t>Myynti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2743201" y="3789038"/>
            <a:ext cx="1241280" cy="1893798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>
                <a:solidFill>
                  <a:srgbClr val="000000"/>
                </a:solidFill>
              </a:rPr>
              <a:t>Siirto ja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>
                <a:solidFill>
                  <a:srgbClr val="000000"/>
                </a:solidFill>
              </a:rPr>
              <a:t>Asettaminen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>
                <a:solidFill>
                  <a:srgbClr val="000000"/>
                </a:solidFill>
              </a:rPr>
              <a:t>myymälään</a:t>
            </a: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4440960" y="3984899"/>
            <a:ext cx="979200" cy="1437271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>
                <a:solidFill>
                  <a:srgbClr val="000000"/>
                </a:solidFill>
              </a:rPr>
              <a:t>Hinnoittelu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2481120" y="4245566"/>
            <a:ext cx="131040" cy="522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4114080" y="4310373"/>
            <a:ext cx="195840" cy="326914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5616001" y="4376620"/>
            <a:ext cx="326880" cy="326914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2874241" y="2808295"/>
            <a:ext cx="1110240" cy="58758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>
                <a:solidFill>
                  <a:srgbClr val="000000"/>
                </a:solidFill>
              </a:rPr>
              <a:t>Korjaus/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>
                <a:solidFill>
                  <a:srgbClr val="000000"/>
                </a:solidFill>
              </a:rPr>
              <a:t>kokoaminen</a:t>
            </a:r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2547361" y="3135209"/>
            <a:ext cx="260640" cy="195861"/>
          </a:xfrm>
          <a:prstGeom prst="rightArrow">
            <a:avLst>
              <a:gd name="adj1" fmla="val 50000"/>
              <a:gd name="adj2" fmla="val 33272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3330720" y="3526931"/>
            <a:ext cx="195840" cy="13105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85" name="AutoShape 17"/>
          <p:cNvSpPr>
            <a:spLocks noChangeArrowheads="1"/>
          </p:cNvSpPr>
          <p:nvPr/>
        </p:nvSpPr>
        <p:spPr bwMode="auto">
          <a:xfrm>
            <a:off x="4376160" y="1604328"/>
            <a:ext cx="783360" cy="877053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>
                <a:solidFill>
                  <a:srgbClr val="000000"/>
                </a:solidFill>
              </a:rPr>
              <a:t>Purku</a:t>
            </a:r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6138720" y="1960046"/>
            <a:ext cx="587520" cy="326914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>
                <a:solidFill>
                  <a:srgbClr val="000000"/>
                </a:solidFill>
              </a:rPr>
              <a:t>Jäte</a:t>
            </a:r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>
            <a:off x="6138720" y="2481381"/>
            <a:ext cx="587520" cy="326914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>
                <a:solidFill>
                  <a:srgbClr val="000000"/>
                </a:solidFill>
              </a:rPr>
              <a:t>Jäte</a:t>
            </a:r>
          </a:p>
        </p:txBody>
      </p:sp>
      <p:sp>
        <p:nvSpPr>
          <p:cNvPr id="7188" name="AutoShape 20"/>
          <p:cNvSpPr>
            <a:spLocks noChangeArrowheads="1"/>
          </p:cNvSpPr>
          <p:nvPr/>
        </p:nvSpPr>
        <p:spPr bwMode="auto">
          <a:xfrm>
            <a:off x="5224320" y="1697939"/>
            <a:ext cx="783360" cy="64806"/>
          </a:xfrm>
          <a:prstGeom prst="rightArrow">
            <a:avLst>
              <a:gd name="adj1" fmla="val 50000"/>
              <a:gd name="adj2" fmla="val 302224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89" name="AutoShape 21"/>
          <p:cNvSpPr>
            <a:spLocks noChangeArrowheads="1"/>
          </p:cNvSpPr>
          <p:nvPr/>
        </p:nvSpPr>
        <p:spPr bwMode="auto">
          <a:xfrm>
            <a:off x="5224320" y="2089660"/>
            <a:ext cx="783360" cy="64806"/>
          </a:xfrm>
          <a:prstGeom prst="rightArrow">
            <a:avLst>
              <a:gd name="adj1" fmla="val 50000"/>
              <a:gd name="adj2" fmla="val 302224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auto">
          <a:xfrm>
            <a:off x="5224320" y="2416574"/>
            <a:ext cx="783360" cy="64807"/>
          </a:xfrm>
          <a:prstGeom prst="rightArrow">
            <a:avLst>
              <a:gd name="adj1" fmla="val 50000"/>
              <a:gd name="adj2" fmla="val 302220"/>
            </a:avLst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35406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Macintosh PowerPoint</Application>
  <PresentationFormat>Näytössä katseltava diaesitys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Huonekalut</vt:lpstr>
    </vt:vector>
  </TitlesOfParts>
  <Company>Kierrätyskeskus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Huonekalut</dc:title>
  <dc:creator>Juuli Alm</dc:creator>
  <cp:lastModifiedBy>Juuli Alm</cp:lastModifiedBy>
  <cp:revision>1</cp:revision>
  <dcterms:created xsi:type="dcterms:W3CDTF">2015-07-28T14:29:01Z</dcterms:created>
  <dcterms:modified xsi:type="dcterms:W3CDTF">2015-07-28T14:29:22Z</dcterms:modified>
</cp:coreProperties>
</file>