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6D45C-533C-D64E-81FF-AB494C3145CC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2340C-1B3E-D54C-8E6A-490CACEDEF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8054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C870EA-DC71-AF45-BE80-3BD84752B59A}" type="slidenum">
              <a:rPr lang="fi-FI"/>
              <a:pPr/>
              <a:t>1</a:t>
            </a:fld>
            <a:endParaRPr lang="fi-FI"/>
          </a:p>
        </p:txBody>
      </p:sp>
      <p:sp>
        <p:nvSpPr>
          <p:cNvPr id="921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21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370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918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488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760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50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855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11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905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958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348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512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F95AF-CEF9-4645-A50A-6E805C1E2D3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8F301-50A2-BA42-A181-2334CDD4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360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25602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 sz="2900"/>
              <a:t>Prosessi kirja (suunniteltu)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19840" y="2154466"/>
          <a:ext cx="10080" cy="10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r:id="rId4" imgW="11880" imgH="11880" progId="">
                  <p:embed/>
                </p:oleObj>
              </mc:Choice>
              <mc:Fallback>
                <p:oleObj r:id="rId4" imgW="11880" imgH="118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840" y="2154466"/>
                        <a:ext cx="10080" cy="1008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AutoShape 3"/>
          <p:cNvSpPr>
            <a:spLocks/>
          </p:cNvSpPr>
          <p:nvPr/>
        </p:nvSpPr>
        <p:spPr bwMode="auto">
          <a:xfrm>
            <a:off x="5616000" y="1418549"/>
            <a:ext cx="3134880" cy="541497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</a:tabLst>
            </a:pPr>
            <a:r>
              <a:rPr lang="fi-FI">
                <a:solidFill>
                  <a:srgbClr val="000000"/>
                </a:solidFill>
              </a:rPr>
              <a:t>Lahjoitus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4439521" y="1764186"/>
            <a:ext cx="1177920" cy="39172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3003840" y="1960047"/>
            <a:ext cx="1437120" cy="456527"/>
          </a:xfrm>
          <a:prstGeom prst="flowChartInternalStorage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>
                <a:solidFill>
                  <a:srgbClr val="000000"/>
                </a:solidFill>
              </a:rPr>
              <a:t>Lajittelu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2023201" y="2155907"/>
            <a:ext cx="98208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653760" y="1960046"/>
            <a:ext cx="1370880" cy="522774"/>
          </a:xfrm>
          <a:prstGeom prst="flowChartInternalStorage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>
                <a:solidFill>
                  <a:srgbClr val="000000"/>
                </a:solidFill>
              </a:rPr>
              <a:t>Myynti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788641" y="2416574"/>
            <a:ext cx="1440" cy="456528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559680" y="2873103"/>
            <a:ext cx="49824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jäte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6465600" y="2416574"/>
            <a:ext cx="1764000" cy="260668"/>
          </a:xfrm>
          <a:prstGeom prst="flowChartAlternate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</a:tabLst>
            </a:pPr>
            <a:r>
              <a:rPr lang="fi-FI">
                <a:solidFill>
                  <a:srgbClr val="000000"/>
                </a:solidFill>
              </a:rPr>
              <a:t>Kuljetus</a:t>
            </a: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5616000" y="3004156"/>
            <a:ext cx="3199680" cy="52277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</a:tabLst>
            </a:pPr>
            <a:r>
              <a:rPr lang="fi-FI">
                <a:solidFill>
                  <a:srgbClr val="000000"/>
                </a:solidFill>
              </a:rPr>
              <a:t>Välivarasto Nihtisilta</a:t>
            </a:r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326880" y="1697939"/>
            <a:ext cx="5028480" cy="1568324"/>
          </a:xfrm>
          <a:prstGeom prst="ellipse">
            <a:avLst/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959841" y="1502079"/>
            <a:ext cx="132768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poistumassa</a:t>
            </a:r>
          </a:p>
        </p:txBody>
      </p:sp>
      <p:cxnSp>
        <p:nvCxnSpPr>
          <p:cNvPr id="4110" name="AutoShape 14"/>
          <p:cNvCxnSpPr>
            <a:cxnSpLocks noChangeShapeType="1"/>
            <a:stCxn id="4099" idx="2"/>
            <a:endCxn id="4106" idx="0"/>
          </p:cNvCxnSpPr>
          <p:nvPr/>
        </p:nvCxnSpPr>
        <p:spPr bwMode="auto">
          <a:xfrm>
            <a:off x="7184161" y="1960047"/>
            <a:ext cx="164160" cy="457968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11" name="AutoShape 15"/>
          <p:cNvCxnSpPr>
            <a:cxnSpLocks noChangeShapeType="1"/>
            <a:stCxn id="4106" idx="2"/>
            <a:endCxn id="4107" idx="0"/>
          </p:cNvCxnSpPr>
          <p:nvPr/>
        </p:nvCxnSpPr>
        <p:spPr bwMode="auto">
          <a:xfrm flipH="1">
            <a:off x="7217280" y="2678682"/>
            <a:ext cx="129600" cy="326915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3591360" y="3984899"/>
            <a:ext cx="3395520" cy="58758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</a:tabLst>
            </a:pPr>
            <a:r>
              <a:rPr lang="fi-FI">
                <a:solidFill>
                  <a:srgbClr val="000000"/>
                </a:solidFill>
              </a:rPr>
              <a:t>Esilajittelu</a:t>
            </a:r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2219041" y="4310373"/>
            <a:ext cx="137376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4114081" y="4572480"/>
            <a:ext cx="1440" cy="587582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5942881" y="4572481"/>
            <a:ext cx="1440" cy="653829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708480" y="4140435"/>
            <a:ext cx="1707840" cy="1411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hinnoiteltavat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526560" y="5029008"/>
            <a:ext cx="979200" cy="21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ilmainen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616001" y="5160062"/>
            <a:ext cx="931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outlet</a:t>
            </a:r>
          </a:p>
        </p:txBody>
      </p:sp>
      <p:sp>
        <p:nvSpPr>
          <p:cNvPr id="4119" name="AutoShape 23"/>
          <p:cNvSpPr>
            <a:spLocks noChangeArrowheads="1"/>
          </p:cNvSpPr>
          <p:nvPr/>
        </p:nvSpPr>
        <p:spPr bwMode="auto">
          <a:xfrm>
            <a:off x="522720" y="5616590"/>
            <a:ext cx="7902720" cy="391721"/>
          </a:xfrm>
          <a:prstGeom prst="flowChartAlternate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</a:tabLst>
            </a:pPr>
            <a:r>
              <a:rPr lang="fi-FI">
                <a:solidFill>
                  <a:srgbClr val="000000"/>
                </a:solidFill>
              </a:rPr>
              <a:t>Kuljetus</a:t>
            </a:r>
          </a:p>
        </p:txBody>
      </p:sp>
      <p:sp>
        <p:nvSpPr>
          <p:cNvPr id="4120" name="AutoShape 24"/>
          <p:cNvSpPr>
            <a:spLocks noChangeArrowheads="1"/>
          </p:cNvSpPr>
          <p:nvPr/>
        </p:nvSpPr>
        <p:spPr bwMode="auto">
          <a:xfrm>
            <a:off x="587520" y="6401472"/>
            <a:ext cx="7967520" cy="326914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</a:tabLst>
            </a:pPr>
            <a:r>
              <a:rPr lang="fi-FI">
                <a:solidFill>
                  <a:srgbClr val="000000"/>
                </a:solidFill>
              </a:rPr>
              <a:t>Myynti</a:t>
            </a:r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>
            <a:off x="783360" y="4833148"/>
            <a:ext cx="1370880" cy="52277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>
                <a:solidFill>
                  <a:srgbClr val="000000"/>
                </a:solidFill>
              </a:rPr>
              <a:t>Hinnoittelu</a:t>
            </a: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6988320" y="4310373"/>
            <a:ext cx="91440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7902720" y="4114513"/>
            <a:ext cx="692640" cy="576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jäte</a:t>
            </a:r>
          </a:p>
        </p:txBody>
      </p:sp>
      <p:cxnSp>
        <p:nvCxnSpPr>
          <p:cNvPr id="4124" name="AutoShape 28"/>
          <p:cNvCxnSpPr>
            <a:cxnSpLocks noChangeShapeType="1"/>
            <a:stCxn id="4107" idx="2"/>
            <a:endCxn id="4112" idx="0"/>
          </p:cNvCxnSpPr>
          <p:nvPr/>
        </p:nvCxnSpPr>
        <p:spPr bwMode="auto">
          <a:xfrm flipH="1">
            <a:off x="5290560" y="3526931"/>
            <a:ext cx="1926720" cy="457968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25" name="AutoShape 29"/>
          <p:cNvCxnSpPr>
            <a:cxnSpLocks noChangeShapeType="1"/>
            <a:stCxn id="4113" idx="1"/>
            <a:endCxn id="4121" idx="0"/>
          </p:cNvCxnSpPr>
          <p:nvPr/>
        </p:nvCxnSpPr>
        <p:spPr bwMode="auto">
          <a:xfrm flipH="1">
            <a:off x="1468800" y="4310373"/>
            <a:ext cx="2122560" cy="522774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26" name="AutoShape 30"/>
          <p:cNvCxnSpPr>
            <a:cxnSpLocks noChangeShapeType="1"/>
            <a:stCxn id="4112" idx="2"/>
            <a:endCxn id="4119" idx="0"/>
          </p:cNvCxnSpPr>
          <p:nvPr/>
        </p:nvCxnSpPr>
        <p:spPr bwMode="auto">
          <a:xfrm flipH="1">
            <a:off x="4474080" y="4572481"/>
            <a:ext cx="816480" cy="1045550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27" name="AutoShape 31"/>
          <p:cNvCxnSpPr>
            <a:cxnSpLocks noChangeShapeType="1"/>
            <a:stCxn id="4119" idx="2"/>
            <a:endCxn id="4120" idx="0"/>
          </p:cNvCxnSpPr>
          <p:nvPr/>
        </p:nvCxnSpPr>
        <p:spPr bwMode="auto">
          <a:xfrm>
            <a:off x="4474080" y="6009751"/>
            <a:ext cx="97920" cy="391721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28" name="AutoShape 32"/>
          <p:cNvCxnSpPr>
            <a:cxnSpLocks noChangeShapeType="1"/>
            <a:stCxn id="4121" idx="2"/>
          </p:cNvCxnSpPr>
          <p:nvPr/>
        </p:nvCxnSpPr>
        <p:spPr bwMode="auto">
          <a:xfrm>
            <a:off x="1468800" y="5355923"/>
            <a:ext cx="1308960" cy="211702"/>
          </a:xfrm>
          <a:prstGeom prst="bentConnector3">
            <a:avLst>
              <a:gd name="adj1" fmla="val 50000"/>
            </a:avLst>
          </a:prstGeom>
          <a:noFill/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1241280" y="4441427"/>
            <a:ext cx="1440" cy="32691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7902721" y="4323334"/>
            <a:ext cx="86256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näprä</a:t>
            </a:r>
          </a:p>
        </p:txBody>
      </p:sp>
    </p:spTree>
    <p:extLst>
      <p:ext uri="{BB962C8B-B14F-4D97-AF65-F5344CB8AC3E}">
        <p14:creationId xmlns:p14="http://schemas.microsoft.com/office/powerpoint/2010/main" val="33444316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Macintosh PowerPoint</Application>
  <PresentationFormat>Näytössä katseltava diaesitys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Teema</vt:lpstr>
      </vt:variant>
      <vt:variant>
        <vt:i4>1</vt:i4>
      </vt:variant>
      <vt:variant>
        <vt:lpstr>Upotetut OLE-palvelimet</vt:lpstr>
      </vt:variant>
      <vt:variant>
        <vt:i4>0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Prosessi kirja (suunniteltu)</vt:lpstr>
    </vt:vector>
  </TitlesOfParts>
  <Company>Kierrätyskeskus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Prosessi kirja (suunniteltu)</dc:title>
  <dc:creator>Juuli Alm</dc:creator>
  <cp:lastModifiedBy>Juuli Alm</cp:lastModifiedBy>
  <cp:revision>1</cp:revision>
  <dcterms:created xsi:type="dcterms:W3CDTF">2015-07-28T14:27:28Z</dcterms:created>
  <dcterms:modified xsi:type="dcterms:W3CDTF">2015-07-28T14:28:23Z</dcterms:modified>
</cp:coreProperties>
</file>