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0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9CEF7-109C-9A44-81E4-A07F3691D7F5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8A53E-4630-C243-80EC-CD26C42F898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1342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7EC533-4AEF-5B48-B6F5-F412BE16494D}" type="slidenum">
              <a:rPr lang="fi-FI"/>
              <a:pPr/>
              <a:t>1</a:t>
            </a:fld>
            <a:endParaRPr lang="fi-FI"/>
          </a:p>
        </p:txBody>
      </p:sp>
      <p:sp>
        <p:nvSpPr>
          <p:cNvPr id="11265" name="Text Box 1"/>
          <p:cNvSpPr txBox="1">
            <a:spLocks noChangeArrowheads="1"/>
          </p:cNvSpPr>
          <p:nvPr>
            <p:ph type="sldImg"/>
          </p:nvPr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4435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693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904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350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3155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768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52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562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446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734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013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4AF45-08F0-5A4A-95EE-C2F799089A27}" type="datetimeFigureOut">
              <a:rPr lang="fi-FI" smtClean="0"/>
              <a:t>28.7.2015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34B3-21CB-AA42-916B-AEDAD8C38D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010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629"/>
            <a:ext cx="8228160" cy="1144921"/>
          </a:xfrm>
          <a:ln/>
        </p:spPr>
        <p:txBody>
          <a:bodyPr tIns="35203"/>
          <a:lstStyle/>
          <a:p>
            <a:pPr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Sähkölaitteet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6481" y="1604329"/>
            <a:ext cx="8228160" cy="3977698"/>
          </a:xfrm>
          <a:ln/>
        </p:spPr>
        <p:txBody>
          <a:bodyPr/>
          <a:lstStyle/>
          <a:p>
            <a:pPr marL="391686" indent="-293764">
              <a:buSzPct val="45000"/>
              <a:buFont typeface="StarSymbol" charset="0"/>
              <a:buChar char="●"/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  <a:tab pos="3260208" algn="l"/>
                <a:tab pos="3667735" algn="l"/>
                <a:tab pos="4075260" algn="l"/>
                <a:tab pos="4482787" algn="l"/>
                <a:tab pos="4890312" algn="l"/>
                <a:tab pos="5297839" algn="l"/>
                <a:tab pos="5705364" algn="l"/>
                <a:tab pos="6112891" algn="l"/>
                <a:tab pos="6520416" algn="l"/>
                <a:tab pos="6927943" algn="l"/>
                <a:tab pos="7335468" algn="l"/>
                <a:tab pos="7742995" algn="l"/>
                <a:tab pos="8150520" algn="l"/>
              </a:tabLst>
            </a:pPr>
            <a:r>
              <a:rPr lang="fi-FI"/>
              <a:t> 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53761" y="1604328"/>
            <a:ext cx="914400" cy="453503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5221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Vastaanotto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155681" y="3591737"/>
            <a:ext cx="3199680" cy="254762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</a:tabLst>
            </a:pPr>
            <a:r>
              <a:rPr lang="fi-FI">
                <a:solidFill>
                  <a:srgbClr val="000000"/>
                </a:solidFill>
              </a:rPr>
              <a:t>Paja -</a:t>
            </a:r>
          </a:p>
          <a:p>
            <a:pPr algn="ctr">
              <a:tabLst>
                <a:tab pos="407526" algn="l"/>
                <a:tab pos="815052" algn="l"/>
                <a:tab pos="1222578" algn="l"/>
                <a:tab pos="1630104" algn="l"/>
                <a:tab pos="2037631" algn="l"/>
                <a:tab pos="2445156" algn="l"/>
                <a:tab pos="2852683" algn="l"/>
              </a:tabLst>
            </a:pPr>
            <a:r>
              <a:rPr lang="fi-FI">
                <a:solidFill>
                  <a:srgbClr val="000000"/>
                </a:solidFill>
              </a:rPr>
              <a:t>Korjaus ja/tai tarkastus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5878080" y="1828992"/>
            <a:ext cx="979200" cy="2351767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</a:tabLst>
            </a:pPr>
            <a:r>
              <a:rPr lang="fi-FI">
                <a:solidFill>
                  <a:srgbClr val="000000"/>
                </a:solidFill>
              </a:rPr>
              <a:t>SER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942880" y="4637287"/>
            <a:ext cx="1370880" cy="1502078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3465A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  <a:tab pos="815052" algn="l"/>
                <a:tab pos="1222578" algn="l"/>
              </a:tabLst>
            </a:pPr>
            <a:r>
              <a:rPr lang="fi-FI">
                <a:solidFill>
                  <a:srgbClr val="000000"/>
                </a:solidFill>
              </a:rPr>
              <a:t>Myynti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7902721" y="5420730"/>
            <a:ext cx="718560" cy="522775"/>
          </a:xfrm>
          <a:prstGeom prst="flowChartProcess">
            <a:avLst/>
          </a:prstGeom>
          <a:solidFill>
            <a:srgbClr val="729FCF"/>
          </a:solidFill>
          <a:ln w="9525" cap="flat">
            <a:solidFill>
              <a:srgbClr val="CFE7F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55221" rIns="81639" bIns="40820" anchor="ctr"/>
          <a:lstStyle/>
          <a:p>
            <a:pPr algn="ctr">
              <a:tabLst>
                <a:tab pos="407526" algn="l"/>
              </a:tabLst>
            </a:pPr>
            <a:r>
              <a:rPr lang="fi-FI">
                <a:solidFill>
                  <a:srgbClr val="000000"/>
                </a:solidFill>
              </a:rPr>
              <a:t>Takuu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1764000" y="4703534"/>
            <a:ext cx="326880" cy="260668"/>
          </a:xfrm>
          <a:prstGeom prst="rightArrow">
            <a:avLst>
              <a:gd name="adj1" fmla="val 50000"/>
              <a:gd name="adj2" fmla="val 31353"/>
            </a:avLst>
          </a:prstGeom>
          <a:solidFill>
            <a:srgbClr val="729FCF"/>
          </a:solidFill>
          <a:ln w="9525" cap="flat">
            <a:solidFill>
              <a:srgbClr val="CFE7F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632960" y="2547628"/>
            <a:ext cx="4114080" cy="131053"/>
          </a:xfrm>
          <a:prstGeom prst="rightArrow">
            <a:avLst>
              <a:gd name="adj1" fmla="val 50000"/>
              <a:gd name="adj2" fmla="val 784893"/>
            </a:avLst>
          </a:prstGeom>
          <a:solidFill>
            <a:srgbClr val="729FCF"/>
          </a:solidFill>
          <a:ln w="9525" cap="flat">
            <a:solidFill>
              <a:srgbClr val="CFE7F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5486401" y="3918652"/>
            <a:ext cx="326880" cy="260667"/>
          </a:xfrm>
          <a:prstGeom prst="rightArrow">
            <a:avLst>
              <a:gd name="adj1" fmla="val 50000"/>
              <a:gd name="adj2" fmla="val 31354"/>
            </a:avLst>
          </a:prstGeom>
          <a:solidFill>
            <a:srgbClr val="729FCF"/>
          </a:solidFill>
          <a:ln w="9525" cap="flat">
            <a:solidFill>
              <a:srgbClr val="CFE7F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486400" y="5291116"/>
            <a:ext cx="391680" cy="292351"/>
          </a:xfrm>
          <a:prstGeom prst="rightArrow">
            <a:avLst>
              <a:gd name="adj1" fmla="val 50000"/>
              <a:gd name="adj2" fmla="val 33497"/>
            </a:avLst>
          </a:prstGeom>
          <a:solidFill>
            <a:srgbClr val="729FCF"/>
          </a:solidFill>
          <a:ln w="9525" cap="flat">
            <a:solidFill>
              <a:srgbClr val="CFE7F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7511040" y="5616590"/>
            <a:ext cx="391680" cy="131054"/>
          </a:xfrm>
          <a:prstGeom prst="rightArrow">
            <a:avLst>
              <a:gd name="adj1" fmla="val 50000"/>
              <a:gd name="adj2" fmla="val 74725"/>
            </a:avLst>
          </a:prstGeom>
          <a:solidFill>
            <a:srgbClr val="729FCF"/>
          </a:solidFill>
          <a:ln w="9525" cap="flat">
            <a:solidFill>
              <a:srgbClr val="CFE7F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70441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Macintosh PowerPoint</Application>
  <PresentationFormat>Näytössä katseltava diaesitys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Sähkölaitteet</vt:lpstr>
    </vt:vector>
  </TitlesOfParts>
  <Company>Kierrätyskeskus 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Sähkölaitteet</dc:title>
  <dc:creator>Juuli Alm</dc:creator>
  <cp:lastModifiedBy>Juuli Alm</cp:lastModifiedBy>
  <cp:revision>1</cp:revision>
  <dcterms:created xsi:type="dcterms:W3CDTF">2015-07-28T14:28:26Z</dcterms:created>
  <dcterms:modified xsi:type="dcterms:W3CDTF">2015-07-28T14:28:58Z</dcterms:modified>
</cp:coreProperties>
</file>