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4391-333C-DB45-A082-4879FBD5F01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C72A-35AA-7544-8CB8-344BDD9632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58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2B10F1-B3DC-704C-8991-ACA194A4C4F4}" type="slidenum">
              <a:rPr lang="fi-FI"/>
              <a:pPr/>
              <a:t>1</a:t>
            </a:fld>
            <a:endParaRPr lang="fi-FI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20C109-510F-D340-A89B-5E79BD9BCA72}" type="slidenum">
              <a:rPr lang="fi-FI"/>
              <a:pPr/>
              <a:t>2</a:t>
            </a:fld>
            <a:endParaRPr lang="fi-FI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59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36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614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57743D5-031B-3646-B349-A641BBF433F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85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488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03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97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98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28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11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5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4E71-52D1-B645-8BD9-3BF3B22792E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D54B1-4A55-FD43-A29D-3F475C1AFF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77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34563"/>
            <a:ext cx="8228160" cy="1144921"/>
          </a:xfrm>
          <a:ln/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Prosessi: vaate ja pientavara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1" y="1604329"/>
            <a:ext cx="8228160" cy="39776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9601" rIns="0" bIns="0" anchor="ctr"/>
          <a:lstStyle/>
          <a:p>
            <a:pPr marL="0" indent="0" algn="ctr">
              <a:spcAft>
                <a:spcPct val="0"/>
              </a:spcAft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 sz="1100"/>
              <a:t>ilmainen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939041" y="1241411"/>
            <a:ext cx="143568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96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000">
                <a:solidFill>
                  <a:srgbClr val="000000"/>
                </a:solidFill>
              </a:rPr>
              <a:t>Asiakkaan tuoma lahjoitus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370880" y="1828992"/>
            <a:ext cx="1009440" cy="195861"/>
          </a:xfrm>
          <a:prstGeom prst="flowChartAlternate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12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200">
                <a:solidFill>
                  <a:srgbClr val="000000"/>
                </a:solidFill>
              </a:rPr>
              <a:t>Kuljetus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697760" y="2219274"/>
            <a:ext cx="914400" cy="262108"/>
          </a:xfrm>
          <a:prstGeom prst="flowChartAlternate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96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000">
                <a:solidFill>
                  <a:srgbClr val="000000"/>
                </a:solidFill>
              </a:rPr>
              <a:t>Välivarastointi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464481" y="2874542"/>
            <a:ext cx="1045440" cy="16273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Takana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rot="21540000">
            <a:off x="4248000" y="2066617"/>
            <a:ext cx="936000" cy="793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0420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 sz="1100"/>
              <a:t>Kengät, lelut</a:t>
            </a:r>
          </a:p>
          <a:p>
            <a:r>
              <a:rPr lang="fi-FI" sz="1100"/>
              <a:t>Astiat, pient.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3656161" y="2479940"/>
            <a:ext cx="653760" cy="32979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cxnSp>
        <p:nvCxnSpPr>
          <p:cNvPr id="3081" name="AutoShape 9"/>
          <p:cNvCxnSpPr>
            <a:cxnSpLocks noChangeShapeType="1"/>
            <a:stCxn id="3118" idx="2"/>
            <a:endCxn id="3076" idx="1"/>
          </p:cNvCxnSpPr>
          <p:nvPr/>
        </p:nvCxnSpPr>
        <p:spPr bwMode="auto">
          <a:xfrm>
            <a:off x="1175040" y="1568326"/>
            <a:ext cx="195840" cy="358597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082" name="AutoShape 10"/>
          <p:cNvCxnSpPr>
            <a:cxnSpLocks noChangeShapeType="1"/>
            <a:stCxn id="3075" idx="2"/>
            <a:endCxn id="3122" idx="0"/>
          </p:cNvCxnSpPr>
          <p:nvPr/>
        </p:nvCxnSpPr>
        <p:spPr bwMode="auto">
          <a:xfrm flipH="1">
            <a:off x="2482561" y="1568325"/>
            <a:ext cx="1173600" cy="1110356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083" name="AutoShape 11"/>
          <p:cNvCxnSpPr>
            <a:cxnSpLocks noChangeShapeType="1"/>
            <a:stCxn id="3076" idx="2"/>
            <a:endCxn id="3077" idx="0"/>
          </p:cNvCxnSpPr>
          <p:nvPr/>
        </p:nvCxnSpPr>
        <p:spPr bwMode="auto">
          <a:xfrm>
            <a:off x="1876321" y="2024852"/>
            <a:ext cx="279360" cy="19586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084" name="AutoShape 12"/>
          <p:cNvCxnSpPr>
            <a:cxnSpLocks noChangeShapeType="1"/>
            <a:stCxn id="3077" idx="2"/>
            <a:endCxn id="3122" idx="0"/>
          </p:cNvCxnSpPr>
          <p:nvPr/>
        </p:nvCxnSpPr>
        <p:spPr bwMode="auto">
          <a:xfrm>
            <a:off x="2155680" y="2481382"/>
            <a:ext cx="326880" cy="197300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1437121" y="3266263"/>
            <a:ext cx="208944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</a:tabLst>
            </a:pPr>
            <a:r>
              <a:rPr lang="fi-FI">
                <a:solidFill>
                  <a:srgbClr val="000000"/>
                </a:solidFill>
              </a:rPr>
              <a:t>Välivarastointi</a:t>
            </a: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1437120" y="3918653"/>
            <a:ext cx="2024640" cy="456527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</a:tabLst>
            </a:pPr>
            <a:r>
              <a:rPr lang="fi-FI">
                <a:solidFill>
                  <a:srgbClr val="000000"/>
                </a:solidFill>
              </a:rPr>
              <a:t>Päälajittelu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260641" y="4833148"/>
            <a:ext cx="5094720" cy="45652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</a:tabLst>
            </a:pPr>
            <a:r>
              <a:rPr lang="fi-FI">
                <a:solidFill>
                  <a:srgbClr val="000000"/>
                </a:solidFill>
              </a:rPr>
              <a:t>Loppulajittelu eli hinnoittelu</a:t>
            </a: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456481" y="5291116"/>
            <a:ext cx="2351520" cy="39172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</a:tabLst>
            </a:pPr>
            <a:r>
              <a:rPr lang="fi-FI">
                <a:solidFill>
                  <a:srgbClr val="000000"/>
                </a:solidFill>
              </a:rPr>
              <a:t>Hintalapun kiinnitys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7189920" y="1371024"/>
            <a:ext cx="522720" cy="195861"/>
          </a:xfrm>
          <a:prstGeom prst="flowChartDelay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 rot="10920000">
            <a:off x="5817601" y="1383986"/>
            <a:ext cx="522720" cy="185779"/>
          </a:xfrm>
          <a:prstGeom prst="flowChartDelay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340320" y="1306218"/>
            <a:ext cx="86832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asiakas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 flipV="1">
            <a:off x="715680" y="2677242"/>
            <a:ext cx="656640" cy="130909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 flipV="1">
            <a:off x="756001" y="2610995"/>
            <a:ext cx="682560" cy="1987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29760" y="2474180"/>
            <a:ext cx="424800" cy="30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 sz="1100"/>
              <a:t>Jäte</a:t>
            </a: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64801" y="3004155"/>
            <a:ext cx="260640" cy="156832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/>
            <a:r>
              <a:rPr lang="fi-FI">
                <a:solidFill>
                  <a:srgbClr val="000000"/>
                </a:solidFill>
              </a:rPr>
              <a:t>Kausivarastointi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-748800" y="5029008"/>
            <a:ext cx="485280" cy="23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 sz="1100"/>
              <a:t>kausi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3438720" y="3624861"/>
            <a:ext cx="849600" cy="59046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3461760" y="4213882"/>
            <a:ext cx="1370880" cy="162738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3526560" y="3722792"/>
            <a:ext cx="914400" cy="982183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4505761" y="4439987"/>
            <a:ext cx="456480" cy="59046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832640" y="4245566"/>
            <a:ext cx="504000" cy="23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0420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 sz="1100"/>
              <a:t>outlet</a:t>
            </a: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4703040" y="3004156"/>
            <a:ext cx="4114080" cy="326915"/>
          </a:xfrm>
          <a:prstGeom prst="flowChartAlternate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</a:tabLst>
            </a:pPr>
            <a:r>
              <a:rPr lang="fi-FI" sz="1100">
                <a:solidFill>
                  <a:srgbClr val="000000"/>
                </a:solidFill>
              </a:rPr>
              <a:t>Kuljetus</a:t>
            </a: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5813280" y="2416574"/>
            <a:ext cx="208944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</a:tabLst>
            </a:pPr>
            <a:r>
              <a:rPr lang="fi-FI" sz="1100">
                <a:solidFill>
                  <a:srgbClr val="000000"/>
                </a:solidFill>
              </a:rPr>
              <a:t>Myynti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1764186"/>
            <a:ext cx="9144000" cy="4180758"/>
          </a:xfrm>
          <a:prstGeom prst="rect">
            <a:avLst/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cxnSp>
        <p:nvCxnSpPr>
          <p:cNvPr id="3105" name="AutoShape 33"/>
          <p:cNvCxnSpPr>
            <a:cxnSpLocks noChangeShapeType="1"/>
            <a:stCxn id="3079" idx="3"/>
            <a:endCxn id="3079" idx="3"/>
          </p:cNvCxnSpPr>
          <p:nvPr/>
        </p:nvCxnSpPr>
        <p:spPr bwMode="auto">
          <a:xfrm>
            <a:off x="5184000" y="2458339"/>
            <a:ext cx="1440" cy="1440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4240800" y="2062297"/>
            <a:ext cx="943200" cy="396042"/>
          </a:xfrm>
          <a:prstGeom prst="rect">
            <a:avLst/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>
            <a:off x="3329280" y="2612435"/>
            <a:ext cx="1113120" cy="2220713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cxnSp>
        <p:nvCxnSpPr>
          <p:cNvPr id="3108" name="AutoShape 36"/>
          <p:cNvCxnSpPr>
            <a:cxnSpLocks noChangeShapeType="1"/>
            <a:stCxn id="3078" idx="2"/>
            <a:endCxn id="3085" idx="0"/>
          </p:cNvCxnSpPr>
          <p:nvPr/>
        </p:nvCxnSpPr>
        <p:spPr bwMode="auto">
          <a:xfrm>
            <a:off x="1987200" y="3037279"/>
            <a:ext cx="495360" cy="22898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09" name="AutoShape 37"/>
          <p:cNvCxnSpPr>
            <a:cxnSpLocks noChangeShapeType="1"/>
            <a:stCxn id="3085" idx="2"/>
            <a:endCxn id="3086" idx="0"/>
          </p:cNvCxnSpPr>
          <p:nvPr/>
        </p:nvCxnSpPr>
        <p:spPr bwMode="auto">
          <a:xfrm flipH="1">
            <a:off x="2449441" y="3591737"/>
            <a:ext cx="31680" cy="326915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10" name="AutoShape 38"/>
          <p:cNvCxnSpPr>
            <a:cxnSpLocks noChangeShapeType="1"/>
            <a:stCxn id="3086" idx="2"/>
            <a:endCxn id="3087" idx="0"/>
          </p:cNvCxnSpPr>
          <p:nvPr/>
        </p:nvCxnSpPr>
        <p:spPr bwMode="auto">
          <a:xfrm>
            <a:off x="2449441" y="4376620"/>
            <a:ext cx="360000" cy="457968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11" name="AutoShape 39"/>
          <p:cNvCxnSpPr>
            <a:cxnSpLocks noChangeShapeType="1"/>
            <a:stCxn id="3087" idx="3"/>
            <a:endCxn id="3102" idx="2"/>
          </p:cNvCxnSpPr>
          <p:nvPr/>
        </p:nvCxnSpPr>
        <p:spPr bwMode="auto">
          <a:xfrm flipV="1">
            <a:off x="5355360" y="3331070"/>
            <a:ext cx="1404000" cy="1731062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12" name="AutoShape 40"/>
          <p:cNvCxnSpPr>
            <a:cxnSpLocks noChangeShapeType="1"/>
            <a:stCxn id="3102" idx="0"/>
            <a:endCxn id="3103" idx="2"/>
          </p:cNvCxnSpPr>
          <p:nvPr/>
        </p:nvCxnSpPr>
        <p:spPr bwMode="auto">
          <a:xfrm flipV="1">
            <a:off x="6759360" y="2743489"/>
            <a:ext cx="97920" cy="260667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13" name="AutoShape 41"/>
          <p:cNvCxnSpPr>
            <a:cxnSpLocks noChangeShapeType="1"/>
            <a:stCxn id="3103" idx="0"/>
            <a:endCxn id="3091" idx="2"/>
          </p:cNvCxnSpPr>
          <p:nvPr/>
        </p:nvCxnSpPr>
        <p:spPr bwMode="auto">
          <a:xfrm flipH="1" flipV="1">
            <a:off x="6773760" y="1620171"/>
            <a:ext cx="83520" cy="794963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14" name="AutoShape 42"/>
          <p:cNvSpPr>
            <a:spLocks noChangeArrowheads="1"/>
          </p:cNvSpPr>
          <p:nvPr/>
        </p:nvSpPr>
        <p:spPr bwMode="auto">
          <a:xfrm>
            <a:off x="7706881" y="2024852"/>
            <a:ext cx="1110240" cy="260668"/>
          </a:xfrm>
          <a:prstGeom prst="flowChartAlternate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Hinnan tarkistus</a:t>
            </a:r>
          </a:p>
        </p:txBody>
      </p:sp>
      <p:cxnSp>
        <p:nvCxnSpPr>
          <p:cNvPr id="3115" name="AutoShape 43"/>
          <p:cNvCxnSpPr>
            <a:cxnSpLocks noChangeShapeType="1"/>
            <a:stCxn id="3103" idx="3"/>
            <a:endCxn id="3114" idx="2"/>
          </p:cNvCxnSpPr>
          <p:nvPr/>
        </p:nvCxnSpPr>
        <p:spPr bwMode="auto">
          <a:xfrm flipV="1">
            <a:off x="7902720" y="2285520"/>
            <a:ext cx="360000" cy="29379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16" name="AutoShape 44"/>
          <p:cNvCxnSpPr>
            <a:cxnSpLocks noChangeShapeType="1"/>
            <a:stCxn id="3114" idx="0"/>
          </p:cNvCxnSpPr>
          <p:nvPr/>
        </p:nvCxnSpPr>
        <p:spPr bwMode="auto">
          <a:xfrm flipH="1">
            <a:off x="6857281" y="2024853"/>
            <a:ext cx="1404000" cy="22898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17" name="AutoShape 45"/>
          <p:cNvCxnSpPr>
            <a:cxnSpLocks noChangeShapeType="1"/>
            <a:stCxn id="3095" idx="2"/>
            <a:endCxn id="3087" idx="1"/>
          </p:cNvCxnSpPr>
          <p:nvPr/>
        </p:nvCxnSpPr>
        <p:spPr bwMode="auto">
          <a:xfrm>
            <a:off x="195840" y="4572481"/>
            <a:ext cx="66240" cy="48965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18" name="AutoShape 46"/>
          <p:cNvSpPr>
            <a:spLocks noChangeArrowheads="1"/>
          </p:cNvSpPr>
          <p:nvPr/>
        </p:nvSpPr>
        <p:spPr bwMode="auto">
          <a:xfrm>
            <a:off x="522720" y="1241411"/>
            <a:ext cx="130608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96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000">
                <a:solidFill>
                  <a:srgbClr val="000000"/>
                </a:solidFill>
              </a:rPr>
              <a:t>Noudettu lahjoitus</a:t>
            </a:r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2509921" y="2874542"/>
            <a:ext cx="1045440" cy="164177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Edessä</a:t>
            </a:r>
          </a:p>
        </p:txBody>
      </p:sp>
      <p:cxnSp>
        <p:nvCxnSpPr>
          <p:cNvPr id="3120" name="AutoShape 48"/>
          <p:cNvCxnSpPr>
            <a:cxnSpLocks noChangeShapeType="1"/>
            <a:stCxn id="3119" idx="2"/>
          </p:cNvCxnSpPr>
          <p:nvPr/>
        </p:nvCxnSpPr>
        <p:spPr bwMode="auto">
          <a:xfrm flipH="1">
            <a:off x="2482560" y="3037279"/>
            <a:ext cx="550080" cy="22898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21" name="Line 49"/>
          <p:cNvSpPr>
            <a:spLocks noChangeShapeType="1"/>
          </p:cNvSpPr>
          <p:nvPr/>
        </p:nvSpPr>
        <p:spPr bwMode="auto">
          <a:xfrm flipH="1">
            <a:off x="488160" y="4180760"/>
            <a:ext cx="65664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>
            <a:off x="1437121" y="2678681"/>
            <a:ext cx="2089440" cy="19586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2019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</a:tabLst>
            </a:pPr>
            <a:r>
              <a:rPr lang="fi-FI" sz="1300">
                <a:solidFill>
                  <a:srgbClr val="000000"/>
                </a:solidFill>
              </a:rPr>
              <a:t>Esi-/raakalajittelu</a:t>
            </a:r>
          </a:p>
        </p:txBody>
      </p:sp>
    </p:spTree>
    <p:extLst>
      <p:ext uri="{BB962C8B-B14F-4D97-AF65-F5344CB8AC3E}">
        <p14:creationId xmlns:p14="http://schemas.microsoft.com/office/powerpoint/2010/main" val="42826641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Prosessi vaate ja pientavara</a:t>
            </a:r>
          </a:p>
        </p:txBody>
      </p:sp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292321" y="1494877"/>
          <a:ext cx="8491680" cy="4929637"/>
        </p:xfrm>
        <a:graphic>
          <a:graphicData uri="http://schemas.openxmlformats.org/drawingml/2006/table">
            <a:tbl>
              <a:tblPr/>
              <a:tblGrid>
                <a:gridCol w="8491680"/>
              </a:tblGrid>
              <a:tr h="82088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Vast. Otto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fi-FI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fi-FI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Microsoft YaHei" charset="0"/>
                      </a:endParaRP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82088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Varasto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82088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Esilajittelu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82088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Päälajittelu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(vaate/kirja)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82088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Hinnoittelu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82520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Kuljetus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2285281" y="1633132"/>
            <a:ext cx="1241280" cy="45652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laiturilla</a:t>
            </a:r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6204960" y="1764186"/>
            <a:ext cx="979200" cy="32691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kuljetuksessa</a:t>
            </a:r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2939041" y="2612434"/>
            <a:ext cx="1764000" cy="39172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</a:tabLst>
            </a:pPr>
            <a:r>
              <a:rPr lang="fi-FI" sz="1100">
                <a:solidFill>
                  <a:srgbClr val="000000"/>
                </a:solidFill>
              </a:rPr>
              <a:t>välivarastointi</a:t>
            </a:r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6138720" y="2678682"/>
            <a:ext cx="97920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kausivarastointi</a:t>
            </a:r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3003840" y="3266264"/>
            <a:ext cx="97920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Lajittelu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tuoteryhmittäin</a:t>
            </a:r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7902721" y="3331071"/>
            <a:ext cx="718560" cy="182899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Jätteen</a:t>
            </a:r>
          </a:p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poisto</a:t>
            </a:r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>
            <a:off x="1764001" y="4245566"/>
            <a:ext cx="1241280" cy="45652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Lajittelu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jakelukategorioihin</a:t>
            </a:r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2808000" y="5018928"/>
            <a:ext cx="1370880" cy="456527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Laadullinen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arvio</a:t>
            </a:r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>
            <a:off x="6530401" y="5029008"/>
            <a:ext cx="1241280" cy="45652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Hintalapun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kiinnittäminen</a:t>
            </a:r>
          </a:p>
        </p:txBody>
      </p:sp>
      <p:sp>
        <p:nvSpPr>
          <p:cNvPr id="5157" name="AutoShape 37"/>
          <p:cNvSpPr>
            <a:spLocks noChangeArrowheads="1"/>
          </p:cNvSpPr>
          <p:nvPr/>
        </p:nvSpPr>
        <p:spPr bwMode="auto">
          <a:xfrm>
            <a:off x="5355360" y="5095255"/>
            <a:ext cx="979200" cy="39172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Myyntikuntoon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saattaminen</a:t>
            </a:r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1306080" y="5943504"/>
            <a:ext cx="979200" cy="32691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Keräys</a:t>
            </a:r>
          </a:p>
        </p:txBody>
      </p:sp>
      <p:sp>
        <p:nvSpPr>
          <p:cNvPr id="5159" name="AutoShape 39"/>
          <p:cNvSpPr>
            <a:spLocks noChangeArrowheads="1"/>
          </p:cNvSpPr>
          <p:nvPr/>
        </p:nvSpPr>
        <p:spPr bwMode="auto">
          <a:xfrm>
            <a:off x="2808000" y="5943505"/>
            <a:ext cx="979200" cy="39172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Pakkaaminen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rullakoihin</a:t>
            </a:r>
          </a:p>
        </p:txBody>
      </p:sp>
      <p:sp>
        <p:nvSpPr>
          <p:cNvPr id="5160" name="AutoShape 40"/>
          <p:cNvSpPr>
            <a:spLocks noChangeArrowheads="1"/>
          </p:cNvSpPr>
          <p:nvPr/>
        </p:nvSpPr>
        <p:spPr bwMode="auto">
          <a:xfrm>
            <a:off x="4376161" y="5943505"/>
            <a:ext cx="1437120" cy="456527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Kuljetus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myymälöihin</a:t>
            </a:r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3918240" y="1633132"/>
            <a:ext cx="1110240" cy="39172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Alkulajittelu</a:t>
            </a:r>
          </a:p>
        </p:txBody>
      </p:sp>
      <p:sp>
        <p:nvSpPr>
          <p:cNvPr id="5162" name="AutoShape 42"/>
          <p:cNvSpPr>
            <a:spLocks noChangeArrowheads="1"/>
          </p:cNvSpPr>
          <p:nvPr/>
        </p:nvSpPr>
        <p:spPr bwMode="auto">
          <a:xfrm>
            <a:off x="3657600" y="1828993"/>
            <a:ext cx="195840" cy="131054"/>
          </a:xfrm>
          <a:prstGeom prst="leftRightArrow">
            <a:avLst>
              <a:gd name="adj1" fmla="val 50000"/>
              <a:gd name="adj2" fmla="val 29752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cxnSp>
        <p:nvCxnSpPr>
          <p:cNvPr id="5163" name="AutoShape 43"/>
          <p:cNvCxnSpPr>
            <a:cxnSpLocks noChangeShapeType="1"/>
          </p:cNvCxnSpPr>
          <p:nvPr/>
        </p:nvCxnSpPr>
        <p:spPr bwMode="auto">
          <a:xfrm>
            <a:off x="8782561" y="3957535"/>
            <a:ext cx="1440" cy="144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64" name="AutoShape 44"/>
          <p:cNvCxnSpPr>
            <a:cxnSpLocks noChangeShapeType="1"/>
            <a:stCxn id="5148" idx="2"/>
            <a:endCxn id="5148" idx="2"/>
          </p:cNvCxnSpPr>
          <p:nvPr/>
        </p:nvCxnSpPr>
        <p:spPr bwMode="auto">
          <a:xfrm>
            <a:off x="2905920" y="2089660"/>
            <a:ext cx="1440" cy="1440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65" name="AutoShape 45"/>
          <p:cNvCxnSpPr>
            <a:cxnSpLocks noChangeShapeType="1"/>
            <a:stCxn id="5150" idx="0"/>
            <a:endCxn id="5148" idx="2"/>
          </p:cNvCxnSpPr>
          <p:nvPr/>
        </p:nvCxnSpPr>
        <p:spPr bwMode="auto">
          <a:xfrm flipH="1" flipV="1">
            <a:off x="2905921" y="2089660"/>
            <a:ext cx="914400" cy="52277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66" name="AutoShape 46"/>
          <p:cNvCxnSpPr>
            <a:cxnSpLocks noChangeShapeType="1"/>
            <a:stCxn id="5150" idx="0"/>
            <a:endCxn id="5149" idx="2"/>
          </p:cNvCxnSpPr>
          <p:nvPr/>
        </p:nvCxnSpPr>
        <p:spPr bwMode="auto">
          <a:xfrm flipV="1">
            <a:off x="3820320" y="2089660"/>
            <a:ext cx="2874240" cy="52277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67" name="AutoShape 47"/>
          <p:cNvCxnSpPr>
            <a:cxnSpLocks noChangeShapeType="1"/>
            <a:stCxn id="5150" idx="2"/>
            <a:endCxn id="5152" idx="0"/>
          </p:cNvCxnSpPr>
          <p:nvPr/>
        </p:nvCxnSpPr>
        <p:spPr bwMode="auto">
          <a:xfrm flipH="1">
            <a:off x="3493441" y="3004156"/>
            <a:ext cx="326880" cy="262108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68" name="AutoShape 48"/>
          <p:cNvCxnSpPr>
            <a:cxnSpLocks noChangeShapeType="1"/>
            <a:stCxn id="5152" idx="1"/>
            <a:endCxn id="5154" idx="0"/>
          </p:cNvCxnSpPr>
          <p:nvPr/>
        </p:nvCxnSpPr>
        <p:spPr bwMode="auto">
          <a:xfrm flipH="1">
            <a:off x="2383200" y="3526931"/>
            <a:ext cx="620640" cy="718635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69" name="AutoShape 49"/>
          <p:cNvCxnSpPr>
            <a:cxnSpLocks noChangeShapeType="1"/>
            <a:stCxn id="5154" idx="2"/>
            <a:endCxn id="5155" idx="1"/>
          </p:cNvCxnSpPr>
          <p:nvPr/>
        </p:nvCxnSpPr>
        <p:spPr bwMode="auto">
          <a:xfrm>
            <a:off x="2383200" y="4703534"/>
            <a:ext cx="424800" cy="544377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0" name="AutoShape 50"/>
          <p:cNvCxnSpPr>
            <a:cxnSpLocks noChangeShapeType="1"/>
            <a:stCxn id="5161" idx="3"/>
            <a:endCxn id="5155" idx="3"/>
          </p:cNvCxnSpPr>
          <p:nvPr/>
        </p:nvCxnSpPr>
        <p:spPr bwMode="auto">
          <a:xfrm flipH="1">
            <a:off x="4180321" y="1828992"/>
            <a:ext cx="848160" cy="3418919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1" name="AutoShape 51"/>
          <p:cNvCxnSpPr>
            <a:cxnSpLocks noChangeShapeType="1"/>
            <a:stCxn id="5155" idx="2"/>
            <a:endCxn id="5157" idx="2"/>
          </p:cNvCxnSpPr>
          <p:nvPr/>
        </p:nvCxnSpPr>
        <p:spPr bwMode="auto">
          <a:xfrm>
            <a:off x="3493440" y="5475455"/>
            <a:ext cx="2351520" cy="1152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2" name="AutoShape 52"/>
          <p:cNvCxnSpPr>
            <a:cxnSpLocks noChangeShapeType="1"/>
            <a:stCxn id="5154" idx="3"/>
            <a:endCxn id="5151" idx="2"/>
          </p:cNvCxnSpPr>
          <p:nvPr/>
        </p:nvCxnSpPr>
        <p:spPr bwMode="auto">
          <a:xfrm flipV="1">
            <a:off x="3003840" y="3004156"/>
            <a:ext cx="3624480" cy="146895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3" name="AutoShape 53"/>
          <p:cNvCxnSpPr>
            <a:cxnSpLocks noChangeShapeType="1"/>
            <a:stCxn id="5151" idx="2"/>
            <a:endCxn id="5151" idx="2"/>
          </p:cNvCxnSpPr>
          <p:nvPr/>
        </p:nvCxnSpPr>
        <p:spPr bwMode="auto">
          <a:xfrm>
            <a:off x="6628321" y="3004155"/>
            <a:ext cx="1440" cy="144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4" name="AutoShape 54"/>
          <p:cNvCxnSpPr>
            <a:cxnSpLocks noChangeShapeType="1"/>
            <a:stCxn id="5151" idx="1"/>
            <a:endCxn id="5155" idx="3"/>
          </p:cNvCxnSpPr>
          <p:nvPr/>
        </p:nvCxnSpPr>
        <p:spPr bwMode="auto">
          <a:xfrm flipH="1">
            <a:off x="4180320" y="2841419"/>
            <a:ext cx="1958400" cy="2406492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5" name="AutoShape 55"/>
          <p:cNvCxnSpPr>
            <a:cxnSpLocks noChangeShapeType="1"/>
            <a:stCxn id="5157" idx="3"/>
            <a:endCxn id="5156" idx="1"/>
          </p:cNvCxnSpPr>
          <p:nvPr/>
        </p:nvCxnSpPr>
        <p:spPr bwMode="auto">
          <a:xfrm flipV="1">
            <a:off x="6334560" y="5257993"/>
            <a:ext cx="195840" cy="31683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6" name="AutoShape 56"/>
          <p:cNvCxnSpPr>
            <a:cxnSpLocks noChangeShapeType="1"/>
            <a:stCxn id="5158" idx="3"/>
            <a:endCxn id="5159" idx="1"/>
          </p:cNvCxnSpPr>
          <p:nvPr/>
        </p:nvCxnSpPr>
        <p:spPr bwMode="auto">
          <a:xfrm>
            <a:off x="2285280" y="6107682"/>
            <a:ext cx="522720" cy="33123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77" name="AutoShape 57"/>
          <p:cNvCxnSpPr>
            <a:cxnSpLocks noChangeShapeType="1"/>
            <a:stCxn id="5159" idx="3"/>
            <a:endCxn id="5160" idx="1"/>
          </p:cNvCxnSpPr>
          <p:nvPr/>
        </p:nvCxnSpPr>
        <p:spPr bwMode="auto">
          <a:xfrm>
            <a:off x="3788640" y="6139365"/>
            <a:ext cx="587520" cy="33123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7771681" y="5291115"/>
            <a:ext cx="8496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cxnSp>
        <p:nvCxnSpPr>
          <p:cNvPr id="5179" name="AutoShape 59"/>
          <p:cNvCxnSpPr>
            <a:cxnSpLocks noChangeShapeType="1"/>
          </p:cNvCxnSpPr>
          <p:nvPr/>
        </p:nvCxnSpPr>
        <p:spPr bwMode="auto">
          <a:xfrm>
            <a:off x="8782561" y="3957535"/>
            <a:ext cx="1440" cy="144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80" name="Line 60"/>
          <p:cNvSpPr>
            <a:spLocks noChangeShapeType="1"/>
          </p:cNvSpPr>
          <p:nvPr/>
        </p:nvSpPr>
        <p:spPr bwMode="auto">
          <a:xfrm>
            <a:off x="456481" y="6139365"/>
            <a:ext cx="65376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cxnSp>
        <p:nvCxnSpPr>
          <p:cNvPr id="5181" name="AutoShape 61"/>
          <p:cNvCxnSpPr>
            <a:cxnSpLocks noChangeShapeType="1"/>
            <a:stCxn id="5152" idx="2"/>
            <a:endCxn id="5155" idx="0"/>
          </p:cNvCxnSpPr>
          <p:nvPr/>
        </p:nvCxnSpPr>
        <p:spPr bwMode="auto">
          <a:xfrm>
            <a:off x="3493440" y="3789039"/>
            <a:ext cx="1440" cy="1229889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82" name="Line 62"/>
          <p:cNvSpPr>
            <a:spLocks noChangeShapeType="1"/>
          </p:cNvSpPr>
          <p:nvPr/>
        </p:nvSpPr>
        <p:spPr bwMode="auto">
          <a:xfrm flipV="1">
            <a:off x="6628321" y="3133769"/>
            <a:ext cx="1440" cy="1987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>
            <a:off x="5878080" y="4474551"/>
            <a:ext cx="26064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 flipH="1">
            <a:off x="5418721" y="2841419"/>
            <a:ext cx="19872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4898880" y="3657984"/>
            <a:ext cx="1440" cy="260668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cxnSp>
        <p:nvCxnSpPr>
          <p:cNvPr id="5186" name="AutoShape 66"/>
          <p:cNvCxnSpPr>
            <a:cxnSpLocks noChangeShapeType="1"/>
            <a:stCxn id="5152" idx="3"/>
            <a:endCxn id="5150" idx="3"/>
          </p:cNvCxnSpPr>
          <p:nvPr/>
        </p:nvCxnSpPr>
        <p:spPr bwMode="auto">
          <a:xfrm flipV="1">
            <a:off x="3984480" y="2808295"/>
            <a:ext cx="718560" cy="718636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87" name="AutoShape 67"/>
          <p:cNvCxnSpPr>
            <a:cxnSpLocks noChangeShapeType="1"/>
            <a:stCxn id="5154" idx="1"/>
            <a:endCxn id="5159" idx="0"/>
          </p:cNvCxnSpPr>
          <p:nvPr/>
        </p:nvCxnSpPr>
        <p:spPr bwMode="auto">
          <a:xfrm>
            <a:off x="1764001" y="4474551"/>
            <a:ext cx="1535040" cy="147039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62221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Macintosh PowerPoint</Application>
  <PresentationFormat>Näytössä katseltava diaesitys (4:3)</PresentationFormat>
  <Paragraphs>55</Paragraphs>
  <Slides>2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Prosessi: vaate ja pientavara</vt:lpstr>
      <vt:lpstr>Prosessi vaate ja pientavara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Prosessi: vaate ja pientavara</dc:title>
  <dc:creator>Juuli Alm</dc:creator>
  <cp:lastModifiedBy>Juuli Alm</cp:lastModifiedBy>
  <cp:revision>1</cp:revision>
  <dcterms:created xsi:type="dcterms:W3CDTF">2015-07-28T14:25:56Z</dcterms:created>
  <dcterms:modified xsi:type="dcterms:W3CDTF">2015-07-28T14:27:20Z</dcterms:modified>
</cp:coreProperties>
</file>